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9"/>
    <p:sldMasterId id="2147484144" r:id="rId10"/>
  </p:sldMasterIdLst>
  <p:notesMasterIdLst>
    <p:notesMasterId r:id="rId43"/>
  </p:notesMasterIdLst>
  <p:handoutMasterIdLst>
    <p:handoutMasterId r:id="rId44"/>
  </p:handoutMasterIdLst>
  <p:sldIdLst>
    <p:sldId id="1301" r:id="rId11"/>
    <p:sldId id="1270" r:id="rId12"/>
    <p:sldId id="1289" r:id="rId13"/>
    <p:sldId id="1286" r:id="rId14"/>
    <p:sldId id="1331" r:id="rId15"/>
    <p:sldId id="1290" r:id="rId16"/>
    <p:sldId id="1288" r:id="rId17"/>
    <p:sldId id="1332" r:id="rId18"/>
    <p:sldId id="1257" r:id="rId19"/>
    <p:sldId id="1268" r:id="rId20"/>
    <p:sldId id="1267" r:id="rId21"/>
    <p:sldId id="1292" r:id="rId22"/>
    <p:sldId id="1275" r:id="rId23"/>
    <p:sldId id="1258" r:id="rId24"/>
    <p:sldId id="1272" r:id="rId25"/>
    <p:sldId id="1271" r:id="rId26"/>
    <p:sldId id="1273" r:id="rId27"/>
    <p:sldId id="1274" r:id="rId28"/>
    <p:sldId id="1276" r:id="rId29"/>
    <p:sldId id="1260" r:id="rId30"/>
    <p:sldId id="1277" r:id="rId31"/>
    <p:sldId id="1278" r:id="rId32"/>
    <p:sldId id="1279" r:id="rId33"/>
    <p:sldId id="1280" r:id="rId34"/>
    <p:sldId id="1291" r:id="rId35"/>
    <p:sldId id="1326" r:id="rId36"/>
    <p:sldId id="1328" r:id="rId37"/>
    <p:sldId id="1330" r:id="rId38"/>
    <p:sldId id="1329" r:id="rId39"/>
    <p:sldId id="1282" r:id="rId40"/>
    <p:sldId id="1283" r:id="rId41"/>
    <p:sldId id="1284" r:id="rId42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n Mahier" initials="JM" lastIdx="9" clrIdx="2">
    <p:extLst>
      <p:ext uri="{19B8F6BF-5375-455C-9EA6-DF929625EA0E}">
        <p15:presenceInfo xmlns:p15="http://schemas.microsoft.com/office/powerpoint/2012/main" userId="5d80384d7e8b72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949E"/>
    <a:srgbClr val="D25653"/>
    <a:srgbClr val="DC943B"/>
    <a:srgbClr val="BAA647"/>
    <a:srgbClr val="36C1C2"/>
    <a:srgbClr val="151730"/>
    <a:srgbClr val="ECEFF0"/>
    <a:srgbClr val="CFD9DF"/>
    <a:srgbClr val="FFFFFF"/>
    <a:srgbClr val="B0C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24747-D697-4A0C-A2CC-5E5D2DD607D0}" v="510" dt="2022-06-07T10:15:15.855"/>
    <p1510:client id="{14A21A47-D3F9-A504-972A-FA3CAFD572B8}" v="3" dt="2022-06-07T11:43:24.181"/>
    <p1510:client id="{4B0FE43B-261F-800E-240F-7BAF70D4E84F}" v="105" dt="2022-06-07T08:09:47.458"/>
    <p1510:client id="{64B80B6B-B97C-B158-B4AE-5CE4E54D08CD}" v="136" dt="2022-06-07T10:37:53.110"/>
    <p1510:client id="{9422D6B9-0E30-F4F2-7412-7ABC0EB4DB80}" v="1" dt="2022-06-07T10:45:26.418"/>
    <p1510:client id="{E05E276B-2975-69E3-5AE9-DB7C1C4EB16D}" v="1" dt="2022-06-07T10:38:35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2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presProps" Target="pres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Toujani" userId="S::mohamed.toujani@ecole.ensicaen.fr::e9b4e9b7-4e25-44ba-99e8-82576f2413b5" providerId="AD" clId="Web-{5E789517-9A95-4D4F-A2F5-5EEBCA8513B5}"/>
    <pc:docChg chg="mod">
      <pc:chgData name="Mohamed Toujani" userId="S::mohamed.toujani@ecole.ensicaen.fr::e9b4e9b7-4e25-44ba-99e8-82576f2413b5" providerId="AD" clId="Web-{5E789517-9A95-4D4F-A2F5-5EEBCA8513B5}" dt="2023-10-24T20:14:33.290" v="0" actId="33475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5E3D9273-67A5-43AF-B2D9-36189B1A948F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F8DBBF8F-C84F-4EE9-A983-23DA6804DC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479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53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EFAD221A-4FCF-4E1C-A5D8-18C607AAF166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9" rIns="91138" bIns="45569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43" y="4752648"/>
            <a:ext cx="5438792" cy="3887900"/>
          </a:xfrm>
          <a:prstGeom prst="rect">
            <a:avLst/>
          </a:prstGeom>
        </p:spPr>
        <p:txBody>
          <a:bodyPr vert="horz" lIns="91138" tIns="45569" rIns="91138" bIns="45569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53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AB5CF603-62CD-4834-8225-F66D73C05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7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447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sans photo : génie physique et systèmes embarqués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369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sans photo : informatique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685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sans photo : </a:t>
            </a:r>
            <a:r>
              <a:rPr lang="fr-FR" sz="1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matériaux-chimie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468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Contenu sans photo : génie industriel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138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86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874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Diapositive photo / texte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552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Diapositive texte</a:t>
            </a:r>
          </a:p>
          <a:p>
            <a:br>
              <a:rPr lang="fr-FR" sz="1050"/>
            </a:br>
            <a:r>
              <a:rPr lang="fr-FR" sz="1050"/>
              <a:t>Utiliser des colonnes pour plus de clarté et le séparateur gris clair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9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Diapositive texte / </a:t>
            </a:r>
            <a:r>
              <a:rPr lang="fr-FR" err="1"/>
              <a:t>schéam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70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Diapositive texte / </a:t>
            </a:r>
            <a:r>
              <a:rPr lang="fr-FR" err="1"/>
              <a:t>schéam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13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5 diapositives d’en-tête au choix :</a:t>
            </a:r>
          </a:p>
          <a:p>
            <a:br>
              <a:rPr lang="fr-FR"/>
            </a:br>
            <a:r>
              <a:rPr lang="fr-FR"/>
              <a:t>- Contenu et photo en vis-à-vis</a:t>
            </a:r>
            <a:br>
              <a:rPr lang="fr-FR"/>
            </a:br>
            <a:r>
              <a:rPr lang="fr-FR"/>
              <a:t>- Contenu avec photo </a:t>
            </a:r>
            <a:br>
              <a:rPr lang="fr-FR"/>
            </a:br>
            <a:r>
              <a:rPr lang="fr-FR"/>
              <a:t>- Contenu sans photo avec accroche Centre de recherche (non-modifiable)</a:t>
            </a:r>
            <a:br>
              <a:rPr lang="fr-FR"/>
            </a:br>
            <a:r>
              <a:rPr lang="fr-FR"/>
              <a:t>- Contenu sans photo avec accroche recrutement (non-modifiable)</a:t>
            </a:r>
            <a:br>
              <a:rPr lang="fr-FR"/>
            </a:br>
            <a:r>
              <a:rPr lang="fr-FR"/>
              <a:t>- 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198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61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781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5 diapositives d’en-tête au choix :</a:t>
            </a:r>
          </a:p>
          <a:p>
            <a:br>
              <a:rPr lang="fr-FR"/>
            </a:br>
            <a:r>
              <a:rPr lang="fr-FR"/>
              <a:t>- Contenu et photo en vis-à-vis</a:t>
            </a:r>
            <a:br>
              <a:rPr lang="fr-FR"/>
            </a:br>
            <a:r>
              <a:rPr lang="fr-FR"/>
              <a:t>- Contenu avec photo </a:t>
            </a:r>
            <a:br>
              <a:rPr lang="fr-FR"/>
            </a:br>
            <a:r>
              <a:rPr lang="fr-FR"/>
              <a:t>- Contenu sans photo avec accroche Centre de recherche (non-modifiable)</a:t>
            </a:r>
            <a:br>
              <a:rPr lang="fr-FR"/>
            </a:br>
            <a:r>
              <a:rPr lang="fr-FR"/>
              <a:t>- Contenu sans photo avec accroche recrutement (non-modifiable)</a:t>
            </a:r>
            <a:br>
              <a:rPr lang="fr-FR"/>
            </a:br>
            <a:r>
              <a:rPr lang="fr-FR"/>
              <a:t>- 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897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avec photo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83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sans photo avec accroche Centre de recherche (non-modifiable)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87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sans photo avec accroche recrutement (non-modifiable)</a:t>
            </a:r>
            <a:br>
              <a:rPr lang="fr-FR"/>
            </a:b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35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18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5 diapositives de sections :</a:t>
            </a:r>
          </a:p>
          <a:p>
            <a:br>
              <a:rPr lang="fr-FR"/>
            </a:br>
            <a:r>
              <a:rPr lang="fr-FR"/>
              <a:t>- Contenu sans photo : neutre</a:t>
            </a:r>
            <a:br>
              <a:rPr lang="fr-FR"/>
            </a:br>
            <a:r>
              <a:rPr lang="fr-FR"/>
              <a:t>- Contenu sans photo : informatique</a:t>
            </a:r>
            <a:br>
              <a:rPr lang="fr-FR"/>
            </a:br>
            <a:r>
              <a:rPr lang="fr-FR"/>
              <a:t>- Contenu sans photo : génie physique et systèmes embarqués</a:t>
            </a:r>
            <a:br>
              <a:rPr lang="fr-FR"/>
            </a:br>
            <a:r>
              <a:rPr lang="fr-FR"/>
              <a:t>- Contenu sans photo : </a:t>
            </a:r>
            <a:r>
              <a:rPr lang="fr-FR" sz="1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matériaux-chimie</a:t>
            </a: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- Contenu sans photo : génie industriel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22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sans photo : neutre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79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emf"/><Relationship Id="rId7" Type="http://schemas.openxmlformats.org/officeDocument/2006/relationships/image" Target="../media/image12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6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vu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7A8C972-C479-3C4E-B996-3E945F305AAC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D843AC-F1D0-D643-9C6C-3CB7706278B1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210B1B1-C621-4946-BEA3-4943E827DF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3" b="6394"/>
          <a:stretch/>
        </p:blipFill>
        <p:spPr>
          <a:xfrm>
            <a:off x="318872" y="272087"/>
            <a:ext cx="11554257" cy="486035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313508" y="5132438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9C49930-FCF7-5142-9BEB-9FA762B5C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3750" y="5924399"/>
            <a:ext cx="4184501" cy="5241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850F4E-6DED-0040-AB37-4F507F605AA5}"/>
              </a:ext>
            </a:extLst>
          </p:cNvPr>
          <p:cNvSpPr/>
          <p:nvPr userDrawn="1"/>
        </p:nvSpPr>
        <p:spPr>
          <a:xfrm>
            <a:off x="193631" y="3444638"/>
            <a:ext cx="2549569" cy="61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585F385-8132-F542-BC50-CED7840F113A}"/>
              </a:ext>
            </a:extLst>
          </p:cNvPr>
          <p:cNvSpPr txBox="1"/>
          <p:nvPr userDrawn="1"/>
        </p:nvSpPr>
        <p:spPr>
          <a:xfrm>
            <a:off x="477387" y="3508519"/>
            <a:ext cx="235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0" cap="all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L’</a:t>
            </a:r>
            <a:r>
              <a:rPr lang="fr-FR" sz="3200" b="1" i="0" cap="all" err="1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ensiCaen</a:t>
            </a:r>
            <a:endParaRPr lang="fr-FR" sz="2000" b="1" i="0"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0C22A-37F5-344F-8142-F951087AA54C}"/>
              </a:ext>
            </a:extLst>
          </p:cNvPr>
          <p:cNvSpPr/>
          <p:nvPr userDrawn="1"/>
        </p:nvSpPr>
        <p:spPr>
          <a:xfrm>
            <a:off x="313507" y="4132690"/>
            <a:ext cx="4455045" cy="61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4194F8-60A6-4946-9607-A0CA93026FC1}"/>
              </a:ext>
            </a:extLst>
          </p:cNvPr>
          <p:cNvSpPr txBox="1"/>
          <p:nvPr userDrawn="1"/>
        </p:nvSpPr>
        <p:spPr>
          <a:xfrm>
            <a:off x="499071" y="4206312"/>
            <a:ext cx="4175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0" err="1">
                <a:solidFill>
                  <a:srgbClr val="7B949E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boosteur</a:t>
            </a:r>
            <a:r>
              <a:rPr lang="fr-FR" sz="2800" b="0" i="0">
                <a:solidFill>
                  <a:srgbClr val="7B949E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 d’innovation</a:t>
            </a:r>
          </a:p>
        </p:txBody>
      </p:sp>
    </p:spTree>
    <p:extLst>
      <p:ext uri="{BB962C8B-B14F-4D97-AF65-F5344CB8AC3E}">
        <p14:creationId xmlns:p14="http://schemas.microsoft.com/office/powerpoint/2010/main" val="1813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ECF54A-0932-D441-9DFD-398CDFE1A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8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EC7D2D7-A30C-4242-A277-BB6E404AA3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034372">
            <a:off x="10933776" y="3747588"/>
            <a:ext cx="1701569" cy="186234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B6BD73E-0123-DC42-92AB-81ECED4811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58476" y="1014152"/>
            <a:ext cx="4292600" cy="49530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A01067D6-2CF5-B04E-BF75-C13EF287F913}"/>
              </a:ext>
            </a:extLst>
          </p:cNvPr>
          <p:cNvGrpSpPr/>
          <p:nvPr userDrawn="1"/>
        </p:nvGrpSpPr>
        <p:grpSpPr>
          <a:xfrm>
            <a:off x="3521805" y="2739036"/>
            <a:ext cx="5129562" cy="1264816"/>
            <a:chOff x="647248" y="3313553"/>
            <a:chExt cx="4136413" cy="1019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81B630-D900-5343-BF4A-D77750B913C4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B1129C-7AED-4C4D-9E59-08C4CD2D8141}"/>
                </a:ext>
              </a:extLst>
            </p:cNvPr>
            <p:cNvSpPr/>
            <p:nvPr userDrawn="1"/>
          </p:nvSpPr>
          <p:spPr>
            <a:xfrm>
              <a:off x="716533" y="3810261"/>
              <a:ext cx="39925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BAA647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Matériaux-chimie</a:t>
              </a:r>
              <a:endParaRPr lang="fr-FR" sz="3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EDF28A-EB60-E54E-971A-AFF04AABCC60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F3756982-242A-F64A-8DA1-7D9E14F1BECD}"/>
              </a:ext>
            </a:extLst>
          </p:cNvPr>
          <p:cNvSpPr txBox="1"/>
          <p:nvPr userDrawn="1"/>
        </p:nvSpPr>
        <p:spPr>
          <a:xfrm>
            <a:off x="4158947" y="4574801"/>
            <a:ext cx="387410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Conception, synthèse et caractérisation de matériaux innovants ou composés organiques complexes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9A0A32-D818-D04D-877E-905BF89846EB}"/>
              </a:ext>
            </a:extLst>
          </p:cNvPr>
          <p:cNvSpPr/>
          <p:nvPr userDrawn="1"/>
        </p:nvSpPr>
        <p:spPr>
          <a:xfrm>
            <a:off x="5599677" y="4238325"/>
            <a:ext cx="973817" cy="5099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FDD3CE5-FC6D-AA48-A194-B057495F8844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30834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94A820E-8219-AB49-A97C-9DC72A8AB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136F5899-0B71-5C44-9754-24EFD93FFF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67031" y="2105775"/>
            <a:ext cx="3886200" cy="35941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FC95E6-48B7-084F-B393-4F505014E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39403" y="3902825"/>
            <a:ext cx="1955800" cy="163830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71E9E905-0698-364E-846E-F99B8360F2B1}"/>
              </a:ext>
            </a:extLst>
          </p:cNvPr>
          <p:cNvGrpSpPr/>
          <p:nvPr userDrawn="1"/>
        </p:nvGrpSpPr>
        <p:grpSpPr>
          <a:xfrm>
            <a:off x="3521805" y="2866036"/>
            <a:ext cx="5129562" cy="1264816"/>
            <a:chOff x="647248" y="3313553"/>
            <a:chExt cx="4136413" cy="10199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162B7F-B653-5645-B274-27B9A058107B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6C9939-F53B-2147-9E73-A063FBAE6264}"/>
                </a:ext>
              </a:extLst>
            </p:cNvPr>
            <p:cNvSpPr/>
            <p:nvPr userDrawn="1"/>
          </p:nvSpPr>
          <p:spPr>
            <a:xfrm>
              <a:off x="1152245" y="3810261"/>
              <a:ext cx="3556848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DC943B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industriel</a:t>
              </a:r>
              <a:endParaRPr lang="fr-FR" sz="3200" b="0" i="0">
                <a:solidFill>
                  <a:srgbClr val="DC943B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43205C-F069-3845-82B3-78A0A5AEB583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5A8CF888-6EC9-6D45-9E89-E17296DF4ED9}"/>
              </a:ext>
            </a:extLst>
          </p:cNvPr>
          <p:cNvSpPr txBox="1"/>
          <p:nvPr userDrawn="1"/>
        </p:nvSpPr>
        <p:spPr>
          <a:xfrm>
            <a:off x="3673569" y="4701801"/>
            <a:ext cx="508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Formation continue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9B2A8A-5D05-0D46-ADE2-A88281BEF127}"/>
              </a:ext>
            </a:extLst>
          </p:cNvPr>
          <p:cNvSpPr/>
          <p:nvPr userDrawn="1"/>
        </p:nvSpPr>
        <p:spPr>
          <a:xfrm>
            <a:off x="5599677" y="4365325"/>
            <a:ext cx="973817" cy="50995"/>
          </a:xfrm>
          <a:prstGeom prst="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1E0C568-EDEF-3041-B16B-7274861158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55" y="5680519"/>
            <a:ext cx="1140406" cy="9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5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 pour changer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1D70EA-7346-1344-9945-B30601C690A4}"/>
              </a:ext>
            </a:extLst>
          </p:cNvPr>
          <p:cNvSpPr/>
          <p:nvPr userDrawn="1"/>
        </p:nvSpPr>
        <p:spPr>
          <a:xfrm>
            <a:off x="499621" y="-8709"/>
            <a:ext cx="11692380" cy="6756042"/>
          </a:xfrm>
          <a:prstGeom prst="rect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 2">
            <a:extLst>
              <a:ext uri="{FF2B5EF4-FFF2-40B4-BE49-F238E27FC236}">
                <a16:creationId xmlns:a16="http://schemas.microsoft.com/office/drawing/2014/main" id="{44B7CBD7-99C1-B946-A447-FA3EE0FCAB0C}"/>
              </a:ext>
            </a:extLst>
          </p:cNvPr>
          <p:cNvSpPr/>
          <p:nvPr userDrawn="1"/>
        </p:nvSpPr>
        <p:spPr>
          <a:xfrm>
            <a:off x="-1" y="-13426"/>
            <a:ext cx="7323906" cy="6776834"/>
          </a:xfrm>
          <a:custGeom>
            <a:avLst/>
            <a:gdLst>
              <a:gd name="connsiteX0" fmla="*/ 0 w 4666268"/>
              <a:gd name="connsiteY0" fmla="*/ 0 h 6938127"/>
              <a:gd name="connsiteX1" fmla="*/ 0 w 4666268"/>
              <a:gd name="connsiteY1" fmla="*/ 6938127 h 6938127"/>
              <a:gd name="connsiteX2" fmla="*/ 4666268 w 4666268"/>
              <a:gd name="connsiteY2" fmla="*/ 6938127 h 6938127"/>
              <a:gd name="connsiteX3" fmla="*/ 3733014 w 4666268"/>
              <a:gd name="connsiteY3" fmla="*/ 0 h 6938127"/>
              <a:gd name="connsiteX4" fmla="*/ 0 w 4666268"/>
              <a:gd name="connsiteY4" fmla="*/ 0 h 693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6268" h="6938127">
                <a:moveTo>
                  <a:pt x="0" y="0"/>
                </a:moveTo>
                <a:lnTo>
                  <a:pt x="0" y="6938127"/>
                </a:lnTo>
                <a:lnTo>
                  <a:pt x="4666268" y="6938127"/>
                </a:lnTo>
                <a:lnTo>
                  <a:pt x="37330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24" y="4902652"/>
            <a:ext cx="1045401" cy="11608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89C392-8923-7142-AC45-2AC6B6C210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0415" y="2835338"/>
            <a:ext cx="3665899" cy="34927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C351C1-3221-1F43-977D-6A44B119C8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9167959">
            <a:off x="7282106" y="-695889"/>
            <a:ext cx="2994515" cy="2429224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D7613EA-580D-CB49-8681-735E8D882B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4233" y="2229062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2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 niveau 1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38F4A88D-B49F-7F42-837C-71D9C32F7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4233" y="1889585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Catégorie / nom chapitre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E959C-F3B2-4343-A031-9D7A922B19D7}"/>
              </a:ext>
            </a:extLst>
          </p:cNvPr>
          <p:cNvSpPr/>
          <p:nvPr userDrawn="1"/>
        </p:nvSpPr>
        <p:spPr>
          <a:xfrm>
            <a:off x="1043177" y="2936731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B9E6AC9B-CCBB-E744-ACDA-7B6094FD9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233" y="3181768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Sous titre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D1F79529-F222-BF48-91AC-B9F14502D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4232" y="3492430"/>
            <a:ext cx="3368443" cy="880605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Information complémentaire</a:t>
            </a:r>
          </a:p>
        </p:txBody>
      </p:sp>
    </p:spTree>
    <p:extLst>
      <p:ext uri="{BB962C8B-B14F-4D97-AF65-F5344CB8AC3E}">
        <p14:creationId xmlns:p14="http://schemas.microsoft.com/office/powerpoint/2010/main" val="3547828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de 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3590"/>
            <a:ext cx="5338512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sz="2200" b="1">
                <a:solidFill>
                  <a:srgbClr val="151730"/>
                </a:solidFill>
                <a:latin typeface="Poppins SemiBold" pitchFamily="2" charset="77"/>
                <a:cs typeface="Poppins SemiBold" pitchFamily="2" charset="77"/>
              </a:rPr>
              <a:t>Slide support de cours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DDB79B-B45B-0B4D-AA70-459B73E2CB93}"/>
              </a:ext>
            </a:extLst>
          </p:cNvPr>
          <p:cNvSpPr/>
          <p:nvPr userDrawn="1"/>
        </p:nvSpPr>
        <p:spPr>
          <a:xfrm>
            <a:off x="5554693" y="1439369"/>
            <a:ext cx="45719" cy="4420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CD0F1408-172B-0E4D-A472-3878F571C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862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68257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B9AD015-8FB8-1B43-8380-A8F2EF49A79A}"/>
              </a:ext>
            </a:extLst>
          </p:cNvPr>
          <p:cNvSpPr/>
          <p:nvPr userDrawn="1"/>
        </p:nvSpPr>
        <p:spPr>
          <a:xfrm>
            <a:off x="0" y="0"/>
            <a:ext cx="656175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1500" y="1659109"/>
            <a:ext cx="4190398" cy="439392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44F1F5F-6D32-F743-9497-041B0FED58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9245" y="-752224"/>
            <a:ext cx="3534310" cy="2069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B1C66C-A9B8-C44D-998A-CCBD30A6FF21}"/>
              </a:ext>
            </a:extLst>
          </p:cNvPr>
          <p:cNvSpPr/>
          <p:nvPr userDrawn="1"/>
        </p:nvSpPr>
        <p:spPr>
          <a:xfrm>
            <a:off x="5036291" y="2012401"/>
            <a:ext cx="749171" cy="733442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336E61C-CCA3-6F40-BAA4-181F64B52721}"/>
              </a:ext>
            </a:extLst>
          </p:cNvPr>
          <p:cNvSpPr/>
          <p:nvPr userDrawn="1"/>
        </p:nvSpPr>
        <p:spPr>
          <a:xfrm>
            <a:off x="658567" y="5658139"/>
            <a:ext cx="721719" cy="721719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Espace réservé pour une image  4">
            <a:extLst>
              <a:ext uri="{FF2B5EF4-FFF2-40B4-BE49-F238E27FC236}">
                <a16:creationId xmlns:a16="http://schemas.microsoft.com/office/drawing/2014/main" id="{08C05178-7012-3143-86FF-9FA585B6F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t="994" r="9473" b="30534"/>
          <a:stretch/>
        </p:blipFill>
        <p:spPr>
          <a:xfrm>
            <a:off x="934495" y="2194884"/>
            <a:ext cx="4652855" cy="3858145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18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D94EE4-5C63-ED47-80E5-ADC5AC8DC9D0}"/>
              </a:ext>
            </a:extLst>
          </p:cNvPr>
          <p:cNvSpPr/>
          <p:nvPr userDrawn="1"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B6FA2-E143-6748-8E61-39DFF342F0BF}"/>
              </a:ext>
            </a:extLst>
          </p:cNvPr>
          <p:cNvSpPr/>
          <p:nvPr userDrawn="1"/>
        </p:nvSpPr>
        <p:spPr>
          <a:xfrm>
            <a:off x="4304110" y="1344912"/>
            <a:ext cx="586356" cy="57404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0197BD1-8794-8845-8B5E-C344564F5DDB}"/>
              </a:ext>
            </a:extLst>
          </p:cNvPr>
          <p:cNvSpPr/>
          <p:nvPr userDrawn="1"/>
        </p:nvSpPr>
        <p:spPr>
          <a:xfrm>
            <a:off x="658567" y="5658139"/>
            <a:ext cx="621593" cy="621593"/>
          </a:xfrm>
          <a:prstGeom prst="ellipse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Espace réservé pour une image  4">
            <a:extLst>
              <a:ext uri="{FF2B5EF4-FFF2-40B4-BE49-F238E27FC236}">
                <a16:creationId xmlns:a16="http://schemas.microsoft.com/office/drawing/2014/main" id="{345F0FC8-43AF-E748-B346-26C252E4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8" r="22757" b="-367"/>
          <a:stretch/>
        </p:blipFill>
        <p:spPr>
          <a:xfrm>
            <a:off x="960103" y="1589446"/>
            <a:ext cx="3662390" cy="4419468"/>
          </a:xfrm>
          <a:prstGeom prst="round2Diag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C3238E-D34B-1A4D-BDAF-063E287626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6174197">
            <a:off x="10078144" y="3495844"/>
            <a:ext cx="3534310" cy="2069841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185E89BA-9672-174B-A605-9DDAC69AD4D4}"/>
              </a:ext>
            </a:extLst>
          </p:cNvPr>
          <p:cNvSpPr/>
          <p:nvPr userDrawn="1"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76B26BB-730D-524E-B1AD-5891345A8DA6}"/>
              </a:ext>
            </a:extLst>
          </p:cNvPr>
          <p:cNvSpPr/>
          <p:nvPr userDrawn="1"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D25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6EB1C6F8-1EEE-EF47-914D-6A477D9E9F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805" y="1258509"/>
            <a:ext cx="2113587" cy="3536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E179A76-346C-B54F-A5ED-4F26FC25D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7805" y="1733841"/>
            <a:ext cx="4225925" cy="259051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mi. 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7894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iffres cle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25A4E1-0F5C-1949-9F7F-0EC0C71FDE1B}"/>
              </a:ext>
            </a:extLst>
          </p:cNvPr>
          <p:cNvSpPr/>
          <p:nvPr userDrawn="1"/>
        </p:nvSpPr>
        <p:spPr>
          <a:xfrm>
            <a:off x="0" y="0"/>
            <a:ext cx="5841635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8BFC3-6E34-1343-8532-E4554E0D40AA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9DEDDA2-62E8-FE45-AABE-8EF6C0F4B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1C13B7-834A-0148-9C0D-53187DDC16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20B68D-1AE7-014A-8543-AD228794CD59}"/>
              </a:ext>
            </a:extLst>
          </p:cNvPr>
          <p:cNvSpPr/>
          <p:nvPr userDrawn="1"/>
        </p:nvSpPr>
        <p:spPr>
          <a:xfrm>
            <a:off x="6769638" y="1380181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70EF9F3A-9711-A04B-AF0D-74B9A68C2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9955" y="1258509"/>
            <a:ext cx="2113587" cy="3536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Sous-titre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10C358A-1669-C64E-884C-BF5FF28BD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9305454">
            <a:off x="10588652" y="4315251"/>
            <a:ext cx="3534310" cy="2069841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6C23B3DC-9880-494C-9097-CAF3A7EA1E1F}"/>
              </a:ext>
            </a:extLst>
          </p:cNvPr>
          <p:cNvSpPr/>
          <p:nvPr userDrawn="1"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7387406-EB7A-924D-9407-16A07C1FE680}"/>
              </a:ext>
            </a:extLst>
          </p:cNvPr>
          <p:cNvSpPr/>
          <p:nvPr userDrawn="1"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BAA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6395A2CF-D5FB-0947-9C50-11C2F711AF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79955" y="1794196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00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522BF6C8-5C44-1D49-9028-351FD26F1C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79955" y="2261532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607E135F-48FA-F14B-AF3F-346B0E57DF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9955" y="2745060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00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26D98D22-E289-264F-BE86-53BE09345D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79955" y="3212396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986AB5A8-1582-524C-9502-B1B4075FEF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9955" y="3718075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00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5C8BFF89-A1F7-0F41-96C4-8E67BCE021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9955" y="4185411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24784E79-C7DE-4141-B02C-EE9AB439E7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9955" y="4784875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000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B0C14340-C8F7-8842-AB2C-2F14F1CFFC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9955" y="5252211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0C2952A9-3BFB-2941-B5C9-10C880F9D3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9955" y="5578001"/>
            <a:ext cx="2975245" cy="461610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1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venenatis</a:t>
            </a:r>
            <a:endParaRPr lang="fr-FR" sz="11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25" name="Graphique 47">
            <a:extLst>
              <a:ext uri="{FF2B5EF4-FFF2-40B4-BE49-F238E27FC236}">
                <a16:creationId xmlns:a16="http://schemas.microsoft.com/office/drawing/2014/main" id="{55BD1208-E8FD-A944-B755-7A40169136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25A4E1-0F5C-1949-9F7F-0EC0C71FDE1B}"/>
              </a:ext>
            </a:extLst>
          </p:cNvPr>
          <p:cNvSpPr/>
          <p:nvPr userDrawn="1"/>
        </p:nvSpPr>
        <p:spPr>
          <a:xfrm>
            <a:off x="0" y="0"/>
            <a:ext cx="5841635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8BFC3-6E34-1343-8532-E4554E0D40AA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9DEDDA2-62E8-FE45-AABE-8EF6C0F4B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1C13B7-834A-0148-9C0D-53187DDC16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25" name="Graphique 47">
            <a:extLst>
              <a:ext uri="{FF2B5EF4-FFF2-40B4-BE49-F238E27FC236}">
                <a16:creationId xmlns:a16="http://schemas.microsoft.com/office/drawing/2014/main" id="{54C763E2-8365-C143-90C9-6FC4C762FE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D0817DDA-BA11-A447-A3B3-A95C8F646B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610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169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913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1F0667-9B7C-6540-A8E6-A0ACDC078A51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CC404F9B-6512-BC42-8E83-7BDF121876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CD068B2F-C65F-5740-A6C9-7136845684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113" y="1922706"/>
            <a:ext cx="8877802" cy="35636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Zone de contenu texte</a:t>
            </a:r>
          </a:p>
        </p:txBody>
      </p:sp>
    </p:spTree>
    <p:extLst>
      <p:ext uri="{BB962C8B-B14F-4D97-AF65-F5344CB8AC3E}">
        <p14:creationId xmlns:p14="http://schemas.microsoft.com/office/powerpoint/2010/main" val="11244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B2F0022-489B-EE45-8597-F6970BBBFEDA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F4055A-91E8-C140-A317-A96C7F083185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" y="280471"/>
            <a:ext cx="11559621" cy="3175720"/>
          </a:xfrm>
          <a:prstGeom prst="rect">
            <a:avLst/>
          </a:prstGeom>
        </p:spPr>
      </p:pic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9913700" y="3453806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18AD1-F46A-C740-A4FB-4128D5D7F33A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7" name="Graphique 47">
            <a:extLst>
              <a:ext uri="{FF2B5EF4-FFF2-40B4-BE49-F238E27FC236}">
                <a16:creationId xmlns:a16="http://schemas.microsoft.com/office/drawing/2014/main" id="{517DC9F6-92B6-BC41-96C8-21567D2C8B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7C848A9-CD30-A84E-A020-8860910C5D23}"/>
              </a:ext>
            </a:extLst>
          </p:cNvPr>
          <p:cNvSpPr/>
          <p:nvPr userDrawn="1"/>
        </p:nvSpPr>
        <p:spPr>
          <a:xfrm>
            <a:off x="8437266" y="6130967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AC34FBD8-BC53-134B-9338-7712AD3F5C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288" y="5647131"/>
            <a:ext cx="3222819" cy="403653"/>
          </a:xfrm>
          <a:prstGeom prst="rect">
            <a:avLst/>
          </a:prstGeom>
        </p:spPr>
      </p:pic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EEDCF1C7-00D0-1142-BA0A-1EE7BC751F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3444" y="4231905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4F51E957-F436-D549-B0F4-FDB980283B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444" y="3892428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6A3AC-498C-454A-8A07-BFEE45759619}"/>
              </a:ext>
            </a:extLst>
          </p:cNvPr>
          <p:cNvSpPr/>
          <p:nvPr userDrawn="1"/>
        </p:nvSpPr>
        <p:spPr>
          <a:xfrm>
            <a:off x="1139822" y="4894970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21A72BAA-4D79-954C-891B-8166EBE88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3444" y="5110271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20" name="Espace réservé du texte 31">
            <a:extLst>
              <a:ext uri="{FF2B5EF4-FFF2-40B4-BE49-F238E27FC236}">
                <a16:creationId xmlns:a16="http://schemas.microsoft.com/office/drawing/2014/main" id="{14A15FBB-9833-584E-8ED1-3D73DFCC4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3444" y="5700440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21" name="Espace réservé du texte 28">
            <a:extLst>
              <a:ext uri="{FF2B5EF4-FFF2-40B4-BE49-F238E27FC236}">
                <a16:creationId xmlns:a16="http://schemas.microsoft.com/office/drawing/2014/main" id="{4417F5E3-AE8E-3B49-A595-F00E04A5E0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3444" y="540763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3655212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 /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77E5CC-88D7-9946-AD29-5B14668B1C7C}"/>
              </a:ext>
            </a:extLst>
          </p:cNvPr>
          <p:cNvSpPr/>
          <p:nvPr userDrawn="1"/>
        </p:nvSpPr>
        <p:spPr>
          <a:xfrm>
            <a:off x="6091221" y="0"/>
            <a:ext cx="610077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55054AD-93B4-5247-A1B8-E3096D226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62CCC2BE-F0E9-564A-9BC1-D7B02E8C8187}"/>
              </a:ext>
            </a:extLst>
          </p:cNvPr>
          <p:cNvSpPr txBox="1"/>
          <p:nvPr userDrawn="1"/>
        </p:nvSpPr>
        <p:spPr>
          <a:xfrm>
            <a:off x="3787220" y="2917306"/>
            <a:ext cx="462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i="0" cap="all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Merci</a:t>
            </a:r>
            <a:endParaRPr lang="fr-FR" sz="3600" b="1" i="0"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23410" y="-16184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01" y="0"/>
            <a:ext cx="1585991" cy="17611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E370F5-A1B3-D542-B309-4D4E53E9412E}"/>
              </a:ext>
            </a:extLst>
          </p:cNvPr>
          <p:cNvSpPr/>
          <p:nvPr userDrawn="1"/>
        </p:nvSpPr>
        <p:spPr>
          <a:xfrm>
            <a:off x="4538027" y="3670920"/>
            <a:ext cx="31159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>
                <a:solidFill>
                  <a:srgbClr val="7B949E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pour votre écoute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7EBDAA-4AF0-1540-B7DF-A17765D64C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7512" y="985817"/>
            <a:ext cx="4276515" cy="25045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FB07F9A-580A-6D46-92D6-B1021409E0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19767" y="828076"/>
            <a:ext cx="2598236" cy="34941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2E49205-A939-954E-A501-51271751BC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34128" y="4222220"/>
            <a:ext cx="2203265" cy="24114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26A337-72A1-2D4F-B0A5-1C6571316B43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1574EBB-2783-C149-80CE-ADC06EB971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7B8E903-35A5-5745-8674-FEB3C3A2B57B}"/>
              </a:ext>
            </a:extLst>
          </p:cNvPr>
          <p:cNvSpPr/>
          <p:nvPr userDrawn="1"/>
        </p:nvSpPr>
        <p:spPr>
          <a:xfrm>
            <a:off x="5609090" y="429675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006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167CF9-D851-5D48-9E72-79164E0A9C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1149" y="2545693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b="0" i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solidFill>
                  <a:srgbClr val="7B949E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de la page</a:t>
            </a:r>
          </a:p>
        </p:txBody>
      </p:sp>
    </p:spTree>
    <p:extLst>
      <p:ext uri="{BB962C8B-B14F-4D97-AF65-F5344CB8AC3E}">
        <p14:creationId xmlns:p14="http://schemas.microsoft.com/office/powerpoint/2010/main" val="1347718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ECF54A-0932-D441-9DFD-398CDFE1A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8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EC7D2D7-A30C-4242-A277-BB6E404AA3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034372">
            <a:off x="10933776" y="3747588"/>
            <a:ext cx="1701569" cy="1862347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F1116D-5CC0-B442-8D4D-9C6D11741580}"/>
              </a:ext>
            </a:extLst>
          </p:cNvPr>
          <p:cNvGrpSpPr/>
          <p:nvPr userDrawn="1"/>
        </p:nvGrpSpPr>
        <p:grpSpPr>
          <a:xfrm>
            <a:off x="3521805" y="2739036"/>
            <a:ext cx="5129562" cy="1264816"/>
            <a:chOff x="647248" y="3313553"/>
            <a:chExt cx="4136413" cy="1019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1B619B-461B-754F-9B1D-EBD46155975D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4F5D96-8867-8347-9F19-1273FD0FC7F2}"/>
                </a:ext>
              </a:extLst>
            </p:cNvPr>
            <p:cNvSpPr/>
            <p:nvPr userDrawn="1"/>
          </p:nvSpPr>
          <p:spPr>
            <a:xfrm>
              <a:off x="716533" y="3810261"/>
              <a:ext cx="39925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BAA647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Matériaux-chimie</a:t>
              </a:r>
              <a:endParaRPr lang="fr-FR" sz="3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54BCEC-8679-CA43-9734-A2C7E77AA7FD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55D4128C-54F6-F549-B8B8-FB6BA6831916}"/>
              </a:ext>
            </a:extLst>
          </p:cNvPr>
          <p:cNvSpPr txBox="1"/>
          <p:nvPr userDrawn="1"/>
        </p:nvSpPr>
        <p:spPr>
          <a:xfrm>
            <a:off x="4158947" y="4574801"/>
            <a:ext cx="387410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Conception, synthèse et caractérisation de matériaux innovants ou composés organiques complexes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9B2954-6A92-8946-B18D-C25549DAAF01}"/>
              </a:ext>
            </a:extLst>
          </p:cNvPr>
          <p:cNvSpPr/>
          <p:nvPr userDrawn="1"/>
        </p:nvSpPr>
        <p:spPr>
          <a:xfrm>
            <a:off x="5599677" y="4238325"/>
            <a:ext cx="973817" cy="5099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B6BD73E-0123-DC42-92AB-81ECED4811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58476" y="1014152"/>
            <a:ext cx="4292600" cy="4953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32FEB89-B42E-014D-B439-5C82C9051DB2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308341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 /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77E5CC-88D7-9946-AD29-5B14668B1C7C}"/>
              </a:ext>
            </a:extLst>
          </p:cNvPr>
          <p:cNvSpPr/>
          <p:nvPr userDrawn="1"/>
        </p:nvSpPr>
        <p:spPr>
          <a:xfrm>
            <a:off x="6091221" y="0"/>
            <a:ext cx="610077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4F3D34C5-FA15-CF4F-AC09-96E4A2AEE30B}"/>
              </a:ext>
            </a:extLst>
          </p:cNvPr>
          <p:cNvGrpSpPr/>
          <p:nvPr userDrawn="1"/>
        </p:nvGrpSpPr>
        <p:grpSpPr>
          <a:xfrm>
            <a:off x="3765004" y="2599535"/>
            <a:ext cx="4571602" cy="1599907"/>
            <a:chOff x="519845" y="3259539"/>
            <a:chExt cx="3686481" cy="12901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352AC0-75D5-2F43-AA61-0F230F53F92E}"/>
                </a:ext>
              </a:extLst>
            </p:cNvPr>
            <p:cNvSpPr/>
            <p:nvPr userDrawn="1"/>
          </p:nvSpPr>
          <p:spPr>
            <a:xfrm>
              <a:off x="519845" y="3573433"/>
              <a:ext cx="36864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8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8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3C317B-55AF-F747-85A8-6A65D3DDDE51}"/>
                </a:ext>
              </a:extLst>
            </p:cNvPr>
            <p:cNvSpPr/>
            <p:nvPr userDrawn="1"/>
          </p:nvSpPr>
          <p:spPr>
            <a:xfrm>
              <a:off x="837622" y="4026463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rgbClr val="7B949E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Scientifique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D7EF0D-72F6-D84D-837B-67C774AB2BC9}"/>
                </a:ext>
              </a:extLst>
            </p:cNvPr>
            <p:cNvSpPr/>
            <p:nvPr userDrawn="1"/>
          </p:nvSpPr>
          <p:spPr>
            <a:xfrm>
              <a:off x="580214" y="3259539"/>
              <a:ext cx="1681695" cy="37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353D3-24DC-EB45-937E-DBB93D02DED1}"/>
              </a:ext>
            </a:extLst>
          </p:cNvPr>
          <p:cNvSpPr/>
          <p:nvPr userDrawn="1"/>
        </p:nvSpPr>
        <p:spPr>
          <a:xfrm>
            <a:off x="5588063" y="442347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D2737E-33A7-DA4F-8FF3-5234CDCFFC1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8A2D4C98-B1FD-D949-B98C-159155C0B9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31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1F0667-9B7C-6540-A8E6-A0ACDC078A51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CC404F9B-6512-BC42-8E83-7BDF121876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1B01F283-E006-E84E-8952-28FB80B70B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113" y="1922706"/>
            <a:ext cx="8877802" cy="35636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Zone de contenu texte</a:t>
            </a:r>
          </a:p>
        </p:txBody>
      </p:sp>
    </p:spTree>
    <p:extLst>
      <p:ext uri="{BB962C8B-B14F-4D97-AF65-F5344CB8AC3E}">
        <p14:creationId xmlns:p14="http://schemas.microsoft.com/office/powerpoint/2010/main" val="11244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80" y="5144317"/>
            <a:ext cx="1353488" cy="150299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EE1AA32-F043-3A4C-B2AD-CD8C0AEC4C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4629" y="415193"/>
            <a:ext cx="4704167" cy="2754959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0632C62-D399-464B-BD07-C8E7FD4463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5788" y="506413"/>
            <a:ext cx="5557837" cy="5665787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49908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t="254" r="11007" b="516"/>
          <a:stretch/>
        </p:blipFill>
        <p:spPr>
          <a:xfrm>
            <a:off x="615100" y="537328"/>
            <a:ext cx="5510397" cy="5622641"/>
          </a:xfrm>
          <a:prstGeom prst="round2DiagRect">
            <a:avLst/>
          </a:prstGeom>
        </p:spPr>
      </p:pic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80" y="5144317"/>
            <a:ext cx="1353488" cy="150299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EE1AA32-F043-3A4C-B2AD-CD8C0AEC4C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4629" y="415193"/>
            <a:ext cx="4704167" cy="2754959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47730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4F3D34C5-FA15-CF4F-AC09-96E4A2AEE30B}"/>
              </a:ext>
            </a:extLst>
          </p:cNvPr>
          <p:cNvGrpSpPr/>
          <p:nvPr userDrawn="1"/>
        </p:nvGrpSpPr>
        <p:grpSpPr>
          <a:xfrm>
            <a:off x="3765004" y="2599535"/>
            <a:ext cx="4571602" cy="1599907"/>
            <a:chOff x="519845" y="3259539"/>
            <a:chExt cx="3686481" cy="12901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352AC0-75D5-2F43-AA61-0F230F53F92E}"/>
                </a:ext>
              </a:extLst>
            </p:cNvPr>
            <p:cNvSpPr/>
            <p:nvPr userDrawn="1"/>
          </p:nvSpPr>
          <p:spPr>
            <a:xfrm>
              <a:off x="519845" y="3573433"/>
              <a:ext cx="36864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8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8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3C317B-55AF-F747-85A8-6A65D3DDDE51}"/>
                </a:ext>
              </a:extLst>
            </p:cNvPr>
            <p:cNvSpPr/>
            <p:nvPr userDrawn="1"/>
          </p:nvSpPr>
          <p:spPr>
            <a:xfrm>
              <a:off x="837622" y="4026463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rgbClr val="7B949E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Scientifique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D7EF0D-72F6-D84D-837B-67C774AB2BC9}"/>
                </a:ext>
              </a:extLst>
            </p:cNvPr>
            <p:cNvSpPr/>
            <p:nvPr userDrawn="1"/>
          </p:nvSpPr>
          <p:spPr>
            <a:xfrm>
              <a:off x="580214" y="3259539"/>
              <a:ext cx="1681695" cy="37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353D3-24DC-EB45-937E-DBB93D02DED1}"/>
              </a:ext>
            </a:extLst>
          </p:cNvPr>
          <p:cNvSpPr/>
          <p:nvPr userDrawn="1"/>
        </p:nvSpPr>
        <p:spPr>
          <a:xfrm>
            <a:off x="5588063" y="442347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D2737E-33A7-DA4F-8FF3-5234CDCFFC1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8A2D4C98-B1FD-D949-B98C-159155C0B9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centre de recher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47F3625F-38E1-EA44-B1F5-A11A7BD3FF13}"/>
              </a:ext>
            </a:extLst>
          </p:cNvPr>
          <p:cNvGrpSpPr/>
          <p:nvPr userDrawn="1"/>
        </p:nvGrpSpPr>
        <p:grpSpPr>
          <a:xfrm>
            <a:off x="4123749" y="5604177"/>
            <a:ext cx="3944502" cy="808385"/>
            <a:chOff x="4303699" y="5604177"/>
            <a:chExt cx="3944502" cy="80838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201DB15-4EBE-5149-804B-EA344D4B26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9275" y="5679445"/>
              <a:ext cx="858926" cy="706945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170DBEA-A1FE-FA49-8030-88D0EAE880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699" y="5604177"/>
              <a:ext cx="782213" cy="782213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3D24A6E-8878-7D4B-8C86-0704F8472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626" y="5621695"/>
              <a:ext cx="1545911" cy="79086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8F6F5-356E-D945-9A50-8817956503A9}"/>
              </a:ext>
            </a:extLst>
          </p:cNvPr>
          <p:cNvSpPr/>
          <p:nvPr userDrawn="1"/>
        </p:nvSpPr>
        <p:spPr>
          <a:xfrm>
            <a:off x="3569888" y="3565231"/>
            <a:ext cx="5052225" cy="64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0" i="0">
                <a:solidFill>
                  <a:srgbClr val="7B949E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associés au CNRS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693784-CC4F-7546-8580-0429256916BA}"/>
              </a:ext>
            </a:extLst>
          </p:cNvPr>
          <p:cNvSpPr/>
          <p:nvPr userDrawn="1"/>
        </p:nvSpPr>
        <p:spPr>
          <a:xfrm>
            <a:off x="5666555" y="430773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62471-4100-394D-993E-75422926EE40}"/>
              </a:ext>
            </a:extLst>
          </p:cNvPr>
          <p:cNvSpPr/>
          <p:nvPr userDrawn="1"/>
        </p:nvSpPr>
        <p:spPr>
          <a:xfrm>
            <a:off x="3934919" y="2919312"/>
            <a:ext cx="4437088" cy="64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1" i="0" cap="all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rPr>
              <a:t>6 laboratoires</a:t>
            </a:r>
            <a:endParaRPr lang="fr-FR" sz="4000" b="1" i="0">
              <a:solidFill>
                <a:schemeClr val="tx1"/>
              </a:solidFill>
              <a:latin typeface="Poppins SemiBold" panose="00000700000000000000" pitchFamily="2" charset="0"/>
              <a:ea typeface="Segoe UI Historic" panose="020B050204020402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0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 niveau 1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rgbClr val="7B949E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>
                <a:solidFill>
                  <a:srgbClr val="7B949E"/>
                </a:solidFill>
              </a:rPr>
              <a:t>Info complémentaire</a:t>
            </a:r>
          </a:p>
        </p:txBody>
      </p:sp>
    </p:spTree>
    <p:extLst>
      <p:ext uri="{BB962C8B-B14F-4D97-AF65-F5344CB8AC3E}">
        <p14:creationId xmlns:p14="http://schemas.microsoft.com/office/powerpoint/2010/main" val="222650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C7E32D3-A461-F54A-B599-1FF26261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3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09D72C4-CB79-BE4A-B7BF-ED5DDB8922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71941" y="1621923"/>
            <a:ext cx="3733800" cy="39751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12B7B0-BBB0-2840-8E0B-DB5AB2650A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4140D8DC-222C-3949-B6A6-647276DCED30}"/>
              </a:ext>
            </a:extLst>
          </p:cNvPr>
          <p:cNvGrpSpPr/>
          <p:nvPr userDrawn="1"/>
        </p:nvGrpSpPr>
        <p:grpSpPr>
          <a:xfrm>
            <a:off x="3521805" y="2675536"/>
            <a:ext cx="5129562" cy="1264816"/>
            <a:chOff x="647248" y="3313553"/>
            <a:chExt cx="4136413" cy="1019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18669-0A29-5247-B6B8-9EC572D636C1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790892-DE2C-0146-AE27-89193F54CEA9}"/>
                </a:ext>
              </a:extLst>
            </p:cNvPr>
            <p:cNvSpPr/>
            <p:nvPr userDrawn="1"/>
          </p:nvSpPr>
          <p:spPr>
            <a:xfrm>
              <a:off x="1503826" y="3810261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Informatique</a:t>
              </a:r>
              <a:endParaRPr lang="fr-FR" sz="3200" b="0" i="0">
                <a:solidFill>
                  <a:srgbClr val="36C1C2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4AF62-2AC6-3145-9EB7-31C67CB5FA2B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FF354E2C-43AA-2549-BFBA-39156C1A0DE6}"/>
              </a:ext>
            </a:extLst>
          </p:cNvPr>
          <p:cNvSpPr txBox="1"/>
          <p:nvPr userDrawn="1"/>
        </p:nvSpPr>
        <p:spPr>
          <a:xfrm>
            <a:off x="3926473" y="4511301"/>
            <a:ext cx="4339054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itchFamily="2" charset="77"/>
                <a:cs typeface="Poppins Medium" pitchFamily="2" charset="77"/>
              </a:rPr>
              <a:t>Conception de logiciels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Poppins" pitchFamily="2" charset="77"/>
                <a:cs typeface="Poppins" pitchFamily="2" charset="77"/>
              </a:rPr>
              <a:t>Développement, architecture et maintenance de systèmes logiciels complexes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2AF3FC-0853-ED4F-83AC-F477243597E7}"/>
              </a:ext>
            </a:extLst>
          </p:cNvPr>
          <p:cNvSpPr/>
          <p:nvPr userDrawn="1"/>
        </p:nvSpPr>
        <p:spPr>
          <a:xfrm>
            <a:off x="5599677" y="4174825"/>
            <a:ext cx="973817" cy="5099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E85892-B575-B440-A3F1-D7A9271B1A33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84642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47C5A768-4C7D-D148-8274-0B7475053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7C0F08-15DB-8F48-AFB9-AE7454EFC5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15186" y="1827185"/>
            <a:ext cx="3975100" cy="3784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377F9-73BB-4647-BD44-F06FD1D5F0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6326477">
            <a:off x="10939549" y="3704723"/>
            <a:ext cx="2050533" cy="2244284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53E71F5-58B3-9F4E-97CB-DD4532FE36B1}"/>
              </a:ext>
            </a:extLst>
          </p:cNvPr>
          <p:cNvGrpSpPr/>
          <p:nvPr userDrawn="1"/>
        </p:nvGrpSpPr>
        <p:grpSpPr>
          <a:xfrm>
            <a:off x="3806158" y="2278580"/>
            <a:ext cx="5169407" cy="1739588"/>
            <a:chOff x="615118" y="3347069"/>
            <a:chExt cx="4168543" cy="14027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992A97-4D5E-A84D-910E-CF3F68799BEF}"/>
                </a:ext>
              </a:extLst>
            </p:cNvPr>
            <p:cNvSpPr/>
            <p:nvPr userDrawn="1"/>
          </p:nvSpPr>
          <p:spPr>
            <a:xfrm>
              <a:off x="615118" y="4226626"/>
              <a:ext cx="369300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b="0" i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et systèmes embarqués</a:t>
              </a:r>
              <a:endParaRPr lang="fr-FR" sz="2400" b="0" i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E26143-FAB4-644A-BF06-5024B8D8AA32}"/>
                </a:ext>
              </a:extLst>
            </p:cNvPr>
            <p:cNvSpPr/>
            <p:nvPr userDrawn="1"/>
          </p:nvSpPr>
          <p:spPr>
            <a:xfrm>
              <a:off x="2489045" y="3361851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428EAF-A655-E14B-B3FA-2C4B8D5BBCDE}"/>
                </a:ext>
              </a:extLst>
            </p:cNvPr>
            <p:cNvSpPr/>
            <p:nvPr userDrawn="1"/>
          </p:nvSpPr>
          <p:spPr>
            <a:xfrm>
              <a:off x="678545" y="3832156"/>
              <a:ext cx="3566143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2800" b="0" i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physique</a:t>
              </a:r>
              <a:endParaRPr lang="fr-FR" sz="3200" b="0" i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2B9607-4812-2445-9B27-FD53D0579F77}"/>
                </a:ext>
              </a:extLst>
            </p:cNvPr>
            <p:cNvSpPr/>
            <p:nvPr userDrawn="1"/>
          </p:nvSpPr>
          <p:spPr>
            <a:xfrm>
              <a:off x="647248" y="3347069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3E2BE7D-914B-A340-A984-968FB5E767B7}"/>
              </a:ext>
            </a:extLst>
          </p:cNvPr>
          <p:cNvSpPr txBox="1"/>
          <p:nvPr userDrawn="1"/>
        </p:nvSpPr>
        <p:spPr>
          <a:xfrm>
            <a:off x="3466407" y="4511301"/>
            <a:ext cx="5294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Formation à la croisée de l'électronique et de la physique appliquée</a:t>
            </a: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, quatre parcours de formation sont proposés pour obtenir ce diplôme d’ingénieur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5E2921-0AD3-5B41-BD28-0231780E7D1F}"/>
              </a:ext>
            </a:extLst>
          </p:cNvPr>
          <p:cNvSpPr/>
          <p:nvPr userDrawn="1"/>
        </p:nvSpPr>
        <p:spPr>
          <a:xfrm>
            <a:off x="5599677" y="4167568"/>
            <a:ext cx="973817" cy="5099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B0E7107-A7B8-8340-8C3A-2898892FBC96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408326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E47D2363-1A07-2048-9E7F-03038999EF00}"/>
              </a:ext>
            </a:extLst>
          </p:cNvPr>
          <p:cNvGrpSpPr/>
          <p:nvPr userDrawn="1"/>
        </p:nvGrpSpPr>
        <p:grpSpPr>
          <a:xfrm>
            <a:off x="0" y="6756201"/>
            <a:ext cx="12192000" cy="101803"/>
            <a:chOff x="0" y="6756197"/>
            <a:chExt cx="12192000" cy="101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BCC1B-57C3-4F46-B553-CCC0B1DDBAA3}"/>
                </a:ext>
              </a:extLst>
            </p:cNvPr>
            <p:cNvSpPr/>
            <p:nvPr/>
          </p:nvSpPr>
          <p:spPr>
            <a:xfrm>
              <a:off x="0" y="6756197"/>
              <a:ext cx="2438401" cy="101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75C19-5E31-8E42-AD36-BB13D3A2496C}"/>
                </a:ext>
              </a:extLst>
            </p:cNvPr>
            <p:cNvSpPr/>
            <p:nvPr/>
          </p:nvSpPr>
          <p:spPr>
            <a:xfrm>
              <a:off x="2438401" y="6756197"/>
              <a:ext cx="2438401" cy="101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EE55E6-7A9C-8145-B980-DACD8B60F08D}"/>
                </a:ext>
              </a:extLst>
            </p:cNvPr>
            <p:cNvSpPr/>
            <p:nvPr/>
          </p:nvSpPr>
          <p:spPr>
            <a:xfrm>
              <a:off x="4876797" y="6756197"/>
              <a:ext cx="2438401" cy="1018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B432D-F70A-8949-B1FE-B01DFB5FFD3C}"/>
                </a:ext>
              </a:extLst>
            </p:cNvPr>
            <p:cNvSpPr/>
            <p:nvPr/>
          </p:nvSpPr>
          <p:spPr>
            <a:xfrm>
              <a:off x="7315198" y="6756197"/>
              <a:ext cx="2438401" cy="101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AA1B7-94C7-C644-8917-B584C4471D16}"/>
                </a:ext>
              </a:extLst>
            </p:cNvPr>
            <p:cNvSpPr/>
            <p:nvPr/>
          </p:nvSpPr>
          <p:spPr>
            <a:xfrm>
              <a:off x="9753599" y="6756197"/>
              <a:ext cx="2438401" cy="1018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2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4116" r:id="rId2"/>
    <p:sldLayoutId id="2147484117" r:id="rId3"/>
    <p:sldLayoutId id="2147484139" r:id="rId4"/>
    <p:sldLayoutId id="2147484114" r:id="rId5"/>
    <p:sldLayoutId id="2147484121" r:id="rId6"/>
    <p:sldLayoutId id="2147484126" r:id="rId7"/>
    <p:sldLayoutId id="2147484129" r:id="rId8"/>
    <p:sldLayoutId id="2147484130" r:id="rId9"/>
    <p:sldLayoutId id="2147484131" r:id="rId10"/>
    <p:sldLayoutId id="2147484132" r:id="rId11"/>
    <p:sldLayoutId id="2147484118" r:id="rId12"/>
    <p:sldLayoutId id="2147484134" r:id="rId13"/>
    <p:sldLayoutId id="2147484135" r:id="rId14"/>
    <p:sldLayoutId id="2147484136" r:id="rId15"/>
    <p:sldLayoutId id="2147484120" r:id="rId16"/>
    <p:sldLayoutId id="2147484143" r:id="rId17"/>
    <p:sldLayoutId id="2147484137" r:id="rId18"/>
    <p:sldLayoutId id="2147484138" r:id="rId19"/>
    <p:sldLayoutId id="2147484140" r:id="rId20"/>
    <p:sldLayoutId id="2147484141" r:id="rId21"/>
    <p:sldLayoutId id="2147484133" r:id="rId22"/>
    <p:sldLayoutId id="2147484142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E47D2363-1A07-2048-9E7F-03038999EF00}"/>
              </a:ext>
            </a:extLst>
          </p:cNvPr>
          <p:cNvGrpSpPr/>
          <p:nvPr userDrawn="1"/>
        </p:nvGrpSpPr>
        <p:grpSpPr>
          <a:xfrm>
            <a:off x="0" y="6756201"/>
            <a:ext cx="12192000" cy="101803"/>
            <a:chOff x="0" y="6756197"/>
            <a:chExt cx="12192000" cy="101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BCC1B-57C3-4F46-B553-CCC0B1DDBAA3}"/>
                </a:ext>
              </a:extLst>
            </p:cNvPr>
            <p:cNvSpPr/>
            <p:nvPr/>
          </p:nvSpPr>
          <p:spPr>
            <a:xfrm>
              <a:off x="0" y="6756197"/>
              <a:ext cx="2438401" cy="101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75C19-5E31-8E42-AD36-BB13D3A2496C}"/>
                </a:ext>
              </a:extLst>
            </p:cNvPr>
            <p:cNvSpPr/>
            <p:nvPr/>
          </p:nvSpPr>
          <p:spPr>
            <a:xfrm>
              <a:off x="2438401" y="6756197"/>
              <a:ext cx="2438401" cy="101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EE55E6-7A9C-8145-B980-DACD8B60F08D}"/>
                </a:ext>
              </a:extLst>
            </p:cNvPr>
            <p:cNvSpPr/>
            <p:nvPr/>
          </p:nvSpPr>
          <p:spPr>
            <a:xfrm>
              <a:off x="4876797" y="6756197"/>
              <a:ext cx="2438401" cy="1018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B432D-F70A-8949-B1FE-B01DFB5FFD3C}"/>
                </a:ext>
              </a:extLst>
            </p:cNvPr>
            <p:cNvSpPr/>
            <p:nvPr/>
          </p:nvSpPr>
          <p:spPr>
            <a:xfrm>
              <a:off x="7315198" y="6756197"/>
              <a:ext cx="2438401" cy="101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AA1B7-94C7-C644-8917-B584C4471D16}"/>
                </a:ext>
              </a:extLst>
            </p:cNvPr>
            <p:cNvSpPr/>
            <p:nvPr/>
          </p:nvSpPr>
          <p:spPr>
            <a:xfrm>
              <a:off x="9753599" y="6756197"/>
              <a:ext cx="2438401" cy="1018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2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48" r:id="rId2"/>
    <p:sldLayoutId id="2147484147" r:id="rId3"/>
    <p:sldLayoutId id="2147484146" r:id="rId4"/>
    <p:sldLayoutId id="214748414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ommunication@ensicaen.f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3.emf"/><Relationship Id="rId3" Type="http://schemas.openxmlformats.org/officeDocument/2006/relationships/image" Target="../media/image3.svg"/><Relationship Id="rId7" Type="http://schemas.openxmlformats.org/officeDocument/2006/relationships/image" Target="../media/image37.emf"/><Relationship Id="rId12" Type="http://schemas.openxmlformats.org/officeDocument/2006/relationships/image" Target="../media/image4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Relationship Id="rId14" Type="http://schemas.openxmlformats.org/officeDocument/2006/relationships/image" Target="../media/image4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specimen/Poppins?query=poppins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BCC263-A6E8-EA4E-A8AF-F211DC0469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89769" y="3745586"/>
            <a:ext cx="5809702" cy="4458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ctr"/>
            <a:r>
              <a:rPr lang="fr-FR">
                <a:solidFill>
                  <a:srgbClr val="7B949E"/>
                </a:solidFill>
                <a:latin typeface="Poppins"/>
                <a:cs typeface="Poppins"/>
              </a:rPr>
              <a:t>de mise en page ENSICAEN</a:t>
            </a:r>
            <a:endParaRPr lang="fr-FR">
              <a:cs typeface="Segoe UI"/>
            </a:endParaRP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F34B6AE-E982-644B-96B0-D04E84CB1046}"/>
              </a:ext>
            </a:extLst>
          </p:cNvPr>
          <p:cNvSpPr txBox="1">
            <a:spLocks/>
          </p:cNvSpPr>
          <p:nvPr/>
        </p:nvSpPr>
        <p:spPr>
          <a:xfrm>
            <a:off x="1804314" y="3104244"/>
            <a:ext cx="8589270" cy="5438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Poppins"/>
                <a:cs typeface="Poppins"/>
              </a:rPr>
              <a:t>Modèles clairs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4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220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49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2981FF-294A-C74D-841B-D45C528DDE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6C8A7E-9A1D-5F46-992F-2C830D6169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55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590805-C270-E847-97D8-334CA98533EF}"/>
              </a:ext>
            </a:extLst>
          </p:cNvPr>
          <p:cNvSpPr/>
          <p:nvPr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31F97-2391-704F-9F5E-4E41DFCC0683}"/>
              </a:ext>
            </a:extLst>
          </p:cNvPr>
          <p:cNvSpPr txBox="1"/>
          <p:nvPr/>
        </p:nvSpPr>
        <p:spPr>
          <a:xfrm>
            <a:off x="2808316" y="1760419"/>
            <a:ext cx="657536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DIAPOSITIVES</a:t>
            </a:r>
            <a:b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 SECTION</a:t>
            </a:r>
            <a:br>
              <a:rPr lang="fr-FR" sz="32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br>
              <a:rPr lang="fr-FR" sz="32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32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Pour séparer des parties</a:t>
            </a:r>
          </a:p>
        </p:txBody>
      </p:sp>
    </p:spTree>
    <p:extLst>
      <p:ext uri="{BB962C8B-B14F-4D97-AF65-F5344CB8AC3E}">
        <p14:creationId xmlns:p14="http://schemas.microsoft.com/office/powerpoint/2010/main" val="19524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7">
            <a:extLst>
              <a:ext uri="{FF2B5EF4-FFF2-40B4-BE49-F238E27FC236}">
                <a16:creationId xmlns:a16="http://schemas.microsoft.com/office/drawing/2014/main" id="{05432FEF-A403-BD4A-BAEE-F883FE6DB4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39B8814-3BED-3D4A-B6C7-1DF8AEF16D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8FE83A2-AE67-004E-A4EE-01ECD5B051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488C1AB7-DF53-2F43-BB80-570827834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898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67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517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49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35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590805-C270-E847-97D8-334CA98533EF}"/>
              </a:ext>
            </a:extLst>
          </p:cNvPr>
          <p:cNvSpPr/>
          <p:nvPr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31F97-2391-704F-9F5E-4E41DFCC0683}"/>
              </a:ext>
            </a:extLst>
          </p:cNvPr>
          <p:cNvSpPr txBox="1"/>
          <p:nvPr/>
        </p:nvSpPr>
        <p:spPr>
          <a:xfrm>
            <a:off x="2808316" y="2551837"/>
            <a:ext cx="6575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DIAPOSITIVES</a:t>
            </a:r>
            <a:b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 CONTENUS</a:t>
            </a:r>
            <a:endParaRPr lang="fr-FR" sz="32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026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590805-C270-E847-97D8-334CA98533EF}"/>
              </a:ext>
            </a:extLst>
          </p:cNvPr>
          <p:cNvSpPr/>
          <p:nvPr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31F97-2391-704F-9F5E-4E41DFCC0683}"/>
              </a:ext>
            </a:extLst>
          </p:cNvPr>
          <p:cNvSpPr txBox="1"/>
          <p:nvPr/>
        </p:nvSpPr>
        <p:spPr>
          <a:xfrm>
            <a:off x="3266301" y="623601"/>
            <a:ext cx="56593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Avant de commencer</a:t>
            </a:r>
            <a:br>
              <a:rPr lang="fr-FR" sz="32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32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à utiliser ces modèles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7EE0A0-351D-A74B-B313-59C57C43EB25}"/>
              </a:ext>
            </a:extLst>
          </p:cNvPr>
          <p:cNvSpPr txBox="1">
            <a:spLocks/>
          </p:cNvSpPr>
          <p:nvPr/>
        </p:nvSpPr>
        <p:spPr>
          <a:xfrm>
            <a:off x="1264506" y="2356554"/>
            <a:ext cx="4831493" cy="3877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fr-FR"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Ce modèle Power Point utilise la mise en page par masque de diapositive.</a:t>
            </a:r>
          </a:p>
          <a:p>
            <a:pPr>
              <a:lnSpc>
                <a:spcPts val="2200"/>
              </a:lnSpc>
            </a:pPr>
            <a:r>
              <a:rPr lang="fr-FR"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Un masque représente une disposition particulière d’éléments pour une utilisation donnée.</a:t>
            </a:r>
          </a:p>
          <a:p>
            <a:pPr>
              <a:lnSpc>
                <a:spcPts val="2200"/>
              </a:lnSpc>
            </a:pPr>
            <a:r>
              <a:rPr lang="fr-FR"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Par exemple, la série de masques « Contenus » place le logo de l’ENSICAEN en haut à droite.</a:t>
            </a:r>
          </a:p>
          <a:p>
            <a:pPr>
              <a:lnSpc>
                <a:spcPts val="2200"/>
              </a:lnSpc>
            </a:pPr>
            <a:r>
              <a:rPr lang="fr-FR"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Ce document contient trois séries de masques officiels (entête, section et contenu) ainsi que des diapositives d’exemples.</a:t>
            </a:r>
          </a:p>
          <a:p>
            <a:pPr>
              <a:lnSpc>
                <a:spcPts val="2200"/>
              </a:lnSpc>
            </a:pPr>
            <a:endParaRPr lang="fr-FR" sz="16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CEF93E0-1A48-6143-A71D-1701CDB3379B}"/>
              </a:ext>
            </a:extLst>
          </p:cNvPr>
          <p:cNvSpPr txBox="1">
            <a:spLocks/>
          </p:cNvSpPr>
          <p:nvPr/>
        </p:nvSpPr>
        <p:spPr>
          <a:xfrm>
            <a:off x="6278305" y="2356554"/>
            <a:ext cx="4661544" cy="4616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fr-FR"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Tous les cas d’utilisation ne peuvent être imaginés, ce modèle est donc amené à évoluer en fonction de vos besoins.</a:t>
            </a:r>
          </a:p>
          <a:p>
            <a:pPr>
              <a:lnSpc>
                <a:spcPts val="2200"/>
              </a:lnSpc>
            </a:pPr>
            <a:r>
              <a:rPr lang="fr-FR"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Nous vous demandons néanmoins de bien vouloir respecter au mieux les mises en page proposées ici (typographie, couleurs, éléments graphiques…).</a:t>
            </a:r>
          </a:p>
          <a:p>
            <a:pPr>
              <a:lnSpc>
                <a:spcPts val="2200"/>
              </a:lnSpc>
            </a:pPr>
            <a:r>
              <a:rPr lang="fr-FR"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Merci de nous faire part de vos éventuelles remarques à :  </a:t>
            </a:r>
            <a:r>
              <a:rPr lang="fr-FR" sz="160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communication@ensicaen.fr</a:t>
            </a:r>
            <a:endParaRPr lang="fr-FR" sz="16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ts val="2200"/>
              </a:lnSpc>
            </a:pPr>
            <a:endParaRPr lang="fr-FR" sz="16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>
              <a:lnSpc>
                <a:spcPts val="2200"/>
              </a:lnSpc>
            </a:pPr>
            <a:r>
              <a:rPr lang="fr-FR"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Bonne présentation !</a:t>
            </a:r>
          </a:p>
        </p:txBody>
      </p:sp>
    </p:spTree>
    <p:extLst>
      <p:ext uri="{BB962C8B-B14F-4D97-AF65-F5344CB8AC3E}">
        <p14:creationId xmlns:p14="http://schemas.microsoft.com/office/powerpoint/2010/main" val="97911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Ellipse 62">
            <a:extLst>
              <a:ext uri="{FF2B5EF4-FFF2-40B4-BE49-F238E27FC236}">
                <a16:creationId xmlns:a16="http://schemas.microsoft.com/office/drawing/2014/main" id="{6EB7967D-BA33-1146-B8D9-A2F2E5E24D82}"/>
              </a:ext>
            </a:extLst>
          </p:cNvPr>
          <p:cNvSpPr/>
          <p:nvPr/>
        </p:nvSpPr>
        <p:spPr>
          <a:xfrm>
            <a:off x="10129077" y="947116"/>
            <a:ext cx="577840" cy="57784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orme en L 41">
            <a:extLst>
              <a:ext uri="{FF2B5EF4-FFF2-40B4-BE49-F238E27FC236}">
                <a16:creationId xmlns:a16="http://schemas.microsoft.com/office/drawing/2014/main" id="{243BBC45-CCD0-F240-9E2D-998620B0881B}"/>
              </a:ext>
            </a:extLst>
          </p:cNvPr>
          <p:cNvSpPr/>
          <p:nvPr/>
        </p:nvSpPr>
        <p:spPr>
          <a:xfrm rot="16200000">
            <a:off x="10266693" y="6086391"/>
            <a:ext cx="318237" cy="318237"/>
          </a:xfrm>
          <a:prstGeom prst="corner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5226B32-1CF8-2D44-8308-4DE61B95E23B}"/>
              </a:ext>
            </a:extLst>
          </p:cNvPr>
          <p:cNvSpPr/>
          <p:nvPr/>
        </p:nvSpPr>
        <p:spPr>
          <a:xfrm>
            <a:off x="6083371" y="5084156"/>
            <a:ext cx="2084059" cy="1220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8FD240-1C88-1245-913D-47BA8EBCCAC0}"/>
              </a:ext>
            </a:extLst>
          </p:cNvPr>
          <p:cNvSpPr/>
          <p:nvPr/>
        </p:nvSpPr>
        <p:spPr>
          <a:xfrm>
            <a:off x="8405878" y="5070405"/>
            <a:ext cx="2084059" cy="1220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4DA785-B9E4-924B-AA91-72A129CADAA8}"/>
              </a:ext>
            </a:extLst>
          </p:cNvPr>
          <p:cNvSpPr/>
          <p:nvPr/>
        </p:nvSpPr>
        <p:spPr>
          <a:xfrm>
            <a:off x="6083371" y="2393117"/>
            <a:ext cx="2084059" cy="1220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6D83A7-F4D4-C64F-ACB6-0924A6DFCE1F}"/>
              </a:ext>
            </a:extLst>
          </p:cNvPr>
          <p:cNvSpPr/>
          <p:nvPr/>
        </p:nvSpPr>
        <p:spPr>
          <a:xfrm>
            <a:off x="8405878" y="2399838"/>
            <a:ext cx="2084059" cy="1220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E57AC-29AB-E142-B63F-17AD3993216F}"/>
              </a:ext>
            </a:extLst>
          </p:cNvPr>
          <p:cNvSpPr/>
          <p:nvPr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4F8F07-0B07-1D41-B524-4E1102463108}"/>
              </a:ext>
            </a:extLst>
          </p:cNvPr>
          <p:cNvSpPr txBox="1"/>
          <p:nvPr/>
        </p:nvSpPr>
        <p:spPr>
          <a:xfrm>
            <a:off x="820113" y="1333122"/>
            <a:ext cx="4191088" cy="4086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Vivamus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ut pretium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. </a:t>
            </a:r>
          </a:p>
          <a:p>
            <a:pPr algn="just">
              <a:lnSpc>
                <a:spcPct val="120000"/>
              </a:lnSpc>
            </a:pPr>
            <a:endParaRPr lang="fr-FR" sz="1300">
              <a:solidFill>
                <a:srgbClr val="000000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BE55CB8-D98E-FE45-902B-430F1695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603" y="6061316"/>
            <a:ext cx="2197060" cy="689172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2BF5289B-640A-6448-B598-C317C69D38A1}"/>
              </a:ext>
            </a:extLst>
          </p:cNvPr>
          <p:cNvSpPr/>
          <p:nvPr/>
        </p:nvSpPr>
        <p:spPr>
          <a:xfrm>
            <a:off x="5805690" y="704452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91D617F-D63E-0240-98E3-85378B929B87}"/>
              </a:ext>
            </a:extLst>
          </p:cNvPr>
          <p:cNvSpPr txBox="1"/>
          <p:nvPr/>
        </p:nvSpPr>
        <p:spPr>
          <a:xfrm>
            <a:off x="5996609" y="574103"/>
            <a:ext cx="313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820 élèves-ingénieurs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C7BD2B-EB3C-6040-BFA1-DFF46810D163}"/>
              </a:ext>
            </a:extLst>
          </p:cNvPr>
          <p:cNvSpPr txBox="1"/>
          <p:nvPr/>
        </p:nvSpPr>
        <p:spPr>
          <a:xfrm>
            <a:off x="8618572" y="2612297"/>
            <a:ext cx="1677982" cy="80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fr-FR" sz="105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Informatique</a:t>
            </a:r>
            <a:b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</a:br>
            <a: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400"/>
              </a:lnSpc>
            </a:pPr>
            <a: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400"/>
              </a:lnSpc>
            </a:pPr>
            <a: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9E6C42-59BF-4441-8FDD-B115170ECA4A}"/>
              </a:ext>
            </a:extLst>
          </p:cNvPr>
          <p:cNvSpPr txBox="1"/>
          <p:nvPr/>
        </p:nvSpPr>
        <p:spPr>
          <a:xfrm>
            <a:off x="6292913" y="2539469"/>
            <a:ext cx="1775166" cy="98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400"/>
              </a:lnSpc>
              <a:defRPr/>
            </a:pPr>
            <a:r>
              <a:rPr lang="fr-FR" sz="105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physique et systèmes embarqués</a:t>
            </a:r>
          </a:p>
          <a:p>
            <a:pPr>
              <a:lnSpc>
                <a:spcPts val="1400"/>
              </a:lnSpc>
            </a:pPr>
            <a: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400"/>
              </a:lnSpc>
            </a:pPr>
            <a: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400"/>
              </a:lnSpc>
            </a:pPr>
            <a: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  <a:endParaRPr lang="fr-FR" sz="1400"/>
          </a:p>
        </p:txBody>
      </p:sp>
      <p:sp>
        <p:nvSpPr>
          <p:cNvPr id="6" name="Forme en L 5">
            <a:extLst>
              <a:ext uri="{FF2B5EF4-FFF2-40B4-BE49-F238E27FC236}">
                <a16:creationId xmlns:a16="http://schemas.microsoft.com/office/drawing/2014/main" id="{4E15A3F4-90B6-A549-AB5E-4494CDFE1A52}"/>
              </a:ext>
            </a:extLst>
          </p:cNvPr>
          <p:cNvSpPr/>
          <p:nvPr/>
        </p:nvSpPr>
        <p:spPr>
          <a:xfrm rot="5400000">
            <a:off x="5996609" y="1101118"/>
            <a:ext cx="318237" cy="318237"/>
          </a:xfrm>
          <a:prstGeom prst="corner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72DCD75-516E-5346-B626-6C54C755F3F0}"/>
              </a:ext>
            </a:extLst>
          </p:cNvPr>
          <p:cNvSpPr txBox="1"/>
          <p:nvPr/>
        </p:nvSpPr>
        <p:spPr>
          <a:xfrm>
            <a:off x="8618572" y="5280465"/>
            <a:ext cx="1574248" cy="44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400"/>
              </a:lnSpc>
              <a:spcBef>
                <a:spcPts val="600"/>
              </a:spcBef>
              <a:defRPr/>
            </a:pPr>
            <a:r>
              <a:rPr lang="fr-FR" sz="105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Industriel</a:t>
            </a:r>
            <a:b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</a:br>
            <a: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67BF5D5-7A54-F744-B260-F097211A67E3}"/>
              </a:ext>
            </a:extLst>
          </p:cNvPr>
          <p:cNvSpPr txBox="1"/>
          <p:nvPr/>
        </p:nvSpPr>
        <p:spPr>
          <a:xfrm>
            <a:off x="6294427" y="5280465"/>
            <a:ext cx="1619916" cy="80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400"/>
              </a:lnSpc>
              <a:spcBef>
                <a:spcPts val="1200"/>
              </a:spcBef>
              <a:defRPr/>
            </a:pPr>
            <a:r>
              <a:rPr lang="fr-FR" sz="105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Matériaux-Chimie</a:t>
            </a:r>
          </a:p>
          <a:p>
            <a:pPr>
              <a:lnSpc>
                <a:spcPts val="1400"/>
              </a:lnSpc>
            </a:pPr>
            <a: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400"/>
              </a:lnSpc>
            </a:pPr>
            <a: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400"/>
              </a:lnSpc>
            </a:pPr>
            <a:r>
              <a:rPr lang="fr-FR" sz="105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</a:p>
        </p:txBody>
      </p:sp>
      <p:pic>
        <p:nvPicPr>
          <p:cNvPr id="51" name="Espace réservé pour une image  5">
            <a:extLst>
              <a:ext uri="{FF2B5EF4-FFF2-40B4-BE49-F238E27FC236}">
                <a16:creationId xmlns:a16="http://schemas.microsoft.com/office/drawing/2014/main" id="{35E5F1FC-26EA-CE4A-BA62-817140B893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6178" b="1926"/>
          <a:stretch/>
        </p:blipFill>
        <p:spPr>
          <a:xfrm>
            <a:off x="6088054" y="1189722"/>
            <a:ext cx="2078760" cy="120861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B841C7C-09FE-7D46-8953-43B1236180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99" y="3850508"/>
            <a:ext cx="2078760" cy="1224425"/>
          </a:xfrm>
          <a:prstGeom prst="rect">
            <a:avLst/>
          </a:prstGeom>
        </p:spPr>
      </p:pic>
      <p:pic>
        <p:nvPicPr>
          <p:cNvPr id="52" name="Espace réservé pour une image  7">
            <a:extLst>
              <a:ext uri="{FF2B5EF4-FFF2-40B4-BE49-F238E27FC236}">
                <a16:creationId xmlns:a16="http://schemas.microsoft.com/office/drawing/2014/main" id="{D47E831A-8C78-F049-B60C-D66F7622D7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91" b="7934"/>
          <a:stretch/>
        </p:blipFill>
        <p:spPr>
          <a:xfrm>
            <a:off x="6088054" y="3852686"/>
            <a:ext cx="2078760" cy="12222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2E0ACE4-F4AA-8248-81CD-D76D352F44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99" y="1180860"/>
            <a:ext cx="2078760" cy="122633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D1EA6E4-1BF3-A849-A070-0D418DC537C0}"/>
              </a:ext>
            </a:extLst>
          </p:cNvPr>
          <p:cNvSpPr/>
          <p:nvPr/>
        </p:nvSpPr>
        <p:spPr>
          <a:xfrm>
            <a:off x="9099268" y="2411045"/>
            <a:ext cx="1390245" cy="85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F580A2-F649-3C4A-8908-AEA00BC451B5}"/>
              </a:ext>
            </a:extLst>
          </p:cNvPr>
          <p:cNvSpPr/>
          <p:nvPr/>
        </p:nvSpPr>
        <p:spPr>
          <a:xfrm>
            <a:off x="6083795" y="2314481"/>
            <a:ext cx="1390245" cy="85426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8841E51-F4E5-9146-AA9E-CF4E7EC332C7}"/>
              </a:ext>
            </a:extLst>
          </p:cNvPr>
          <p:cNvSpPr/>
          <p:nvPr/>
        </p:nvSpPr>
        <p:spPr>
          <a:xfrm>
            <a:off x="8411758" y="4991954"/>
            <a:ext cx="1390245" cy="85426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A998D762-EB53-E548-84AB-4BB4B730FB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124262">
            <a:off x="10688007" y="2574356"/>
            <a:ext cx="2757026" cy="161463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2B4DF18-CEC1-5343-989C-0DA3C646F36C}"/>
              </a:ext>
            </a:extLst>
          </p:cNvPr>
          <p:cNvSpPr/>
          <p:nvPr/>
        </p:nvSpPr>
        <p:spPr>
          <a:xfrm>
            <a:off x="6776241" y="5077332"/>
            <a:ext cx="1390245" cy="85426"/>
          </a:xfrm>
          <a:prstGeom prst="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93B83D7-BD37-7E42-B1AF-C79A95C77A78}"/>
              </a:ext>
            </a:extLst>
          </p:cNvPr>
          <p:cNvSpPr txBox="1"/>
          <p:nvPr/>
        </p:nvSpPr>
        <p:spPr>
          <a:xfrm>
            <a:off x="820113" y="481822"/>
            <a:ext cx="2571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Titre de la page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381BD0-A781-304A-AC42-05EF12A428DB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58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3E57AC-29AB-E142-B63F-17AD3993216F}"/>
              </a:ext>
            </a:extLst>
          </p:cNvPr>
          <p:cNvSpPr/>
          <p:nvPr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BE55CB8-D98E-FE45-902B-430F1695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603" y="6061316"/>
            <a:ext cx="2197060" cy="689172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2BF5289B-640A-6448-B598-C317C69D38A1}"/>
              </a:ext>
            </a:extLst>
          </p:cNvPr>
          <p:cNvSpPr/>
          <p:nvPr/>
        </p:nvSpPr>
        <p:spPr>
          <a:xfrm>
            <a:off x="6000896" y="704452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91D617F-D63E-0240-98E3-85378B929B87}"/>
              </a:ext>
            </a:extLst>
          </p:cNvPr>
          <p:cNvSpPr txBox="1"/>
          <p:nvPr/>
        </p:nvSpPr>
        <p:spPr>
          <a:xfrm>
            <a:off x="6191815" y="574103"/>
            <a:ext cx="313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820 élèves-ingénieurs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C7BD2B-EB3C-6040-BFA1-DFF46810D163}"/>
              </a:ext>
            </a:extLst>
          </p:cNvPr>
          <p:cNvSpPr txBox="1"/>
          <p:nvPr/>
        </p:nvSpPr>
        <p:spPr>
          <a:xfrm>
            <a:off x="8910907" y="2594547"/>
            <a:ext cx="199621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fr-FR" sz="11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Informatique</a:t>
            </a:r>
            <a:b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</a:br>
            <a: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9E6C42-59BF-4441-8FDD-B115170ECA4A}"/>
              </a:ext>
            </a:extLst>
          </p:cNvPr>
          <p:cNvSpPr txBox="1"/>
          <p:nvPr/>
        </p:nvSpPr>
        <p:spPr>
          <a:xfrm>
            <a:off x="6217840" y="2597114"/>
            <a:ext cx="1996219" cy="111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1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physique et systèmes embarqués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  <a:endParaRPr lang="fr-FR" sz="16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67BF5D5-7A54-F744-B260-F097211A67E3}"/>
              </a:ext>
            </a:extLst>
          </p:cNvPr>
          <p:cNvSpPr txBox="1"/>
          <p:nvPr/>
        </p:nvSpPr>
        <p:spPr>
          <a:xfrm>
            <a:off x="6273243" y="5350571"/>
            <a:ext cx="199621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1200"/>
              </a:spcBef>
              <a:defRPr/>
            </a:pPr>
            <a:r>
              <a:rPr lang="fr-FR" sz="11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Matériaux-Chimie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72DCD75-516E-5346-B626-6C54C755F3F0}"/>
              </a:ext>
            </a:extLst>
          </p:cNvPr>
          <p:cNvSpPr txBox="1"/>
          <p:nvPr/>
        </p:nvSpPr>
        <p:spPr>
          <a:xfrm>
            <a:off x="8910907" y="5350571"/>
            <a:ext cx="1996219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600"/>
              </a:spcBef>
              <a:defRPr/>
            </a:pPr>
            <a:r>
              <a:rPr lang="fr-FR" sz="11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Industriel</a:t>
            </a:r>
            <a:b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</a:br>
            <a:r>
              <a:rPr lang="fr-FR" sz="1100">
                <a:solidFill>
                  <a:srgbClr val="000000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368CA3-0160-A742-97E6-5E6F5FED8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838" y="4027485"/>
            <a:ext cx="1246716" cy="11512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CCA2ACC-DA27-AF40-A6E3-7D845E11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840" y="1373086"/>
            <a:ext cx="1130002" cy="102389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7F986F1-8D9B-E54D-82CB-4803F30BA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3770" y="1214405"/>
            <a:ext cx="1204275" cy="128385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8BD2EBC-437D-8041-A8A2-42A9A61FE4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243" y="3940331"/>
            <a:ext cx="1539398" cy="128642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1CB2FCA-248C-814D-81D9-EDCC9D3583AA}"/>
              </a:ext>
            </a:extLst>
          </p:cNvPr>
          <p:cNvSpPr/>
          <p:nvPr/>
        </p:nvSpPr>
        <p:spPr>
          <a:xfrm>
            <a:off x="8351593" y="1373086"/>
            <a:ext cx="45719" cy="22337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BD94C7-D106-D244-856E-956B0B968B93}"/>
              </a:ext>
            </a:extLst>
          </p:cNvPr>
          <p:cNvSpPr/>
          <p:nvPr/>
        </p:nvSpPr>
        <p:spPr>
          <a:xfrm>
            <a:off x="8351593" y="4082420"/>
            <a:ext cx="45719" cy="22337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977491-CD51-6B43-BE1A-8EC55EA1BBCE}"/>
              </a:ext>
            </a:extLst>
          </p:cNvPr>
          <p:cNvSpPr txBox="1"/>
          <p:nvPr/>
        </p:nvSpPr>
        <p:spPr>
          <a:xfrm>
            <a:off x="820113" y="1333122"/>
            <a:ext cx="4191088" cy="4086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Vivamus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ut pretium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. </a:t>
            </a:r>
          </a:p>
          <a:p>
            <a:pPr algn="just">
              <a:lnSpc>
                <a:spcPct val="120000"/>
              </a:lnSpc>
            </a:pPr>
            <a:endParaRPr lang="fr-FR" sz="1300">
              <a:solidFill>
                <a:srgbClr val="000000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AD6C137-9FD5-4243-8521-BF27427DAB94}"/>
              </a:ext>
            </a:extLst>
          </p:cNvPr>
          <p:cNvSpPr txBox="1"/>
          <p:nvPr/>
        </p:nvSpPr>
        <p:spPr>
          <a:xfrm>
            <a:off x="820113" y="481822"/>
            <a:ext cx="2571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Titre de la page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3FA2B9-DC26-D249-86B7-CB4FA0137C69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661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EF66646-D1C1-0240-B8F3-7421AA35017E}"/>
              </a:ext>
            </a:extLst>
          </p:cNvPr>
          <p:cNvSpPr/>
          <p:nvPr/>
        </p:nvSpPr>
        <p:spPr>
          <a:xfrm>
            <a:off x="0" y="0"/>
            <a:ext cx="656175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61C90C-F5C8-8C44-AFEB-0ED1D4B84E6A}"/>
              </a:ext>
            </a:extLst>
          </p:cNvPr>
          <p:cNvSpPr/>
          <p:nvPr/>
        </p:nvSpPr>
        <p:spPr>
          <a:xfrm>
            <a:off x="5036291" y="2012401"/>
            <a:ext cx="749171" cy="733442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7D521BB-EEA5-A340-9310-CC7D94D6E9C4}"/>
              </a:ext>
            </a:extLst>
          </p:cNvPr>
          <p:cNvSpPr/>
          <p:nvPr/>
        </p:nvSpPr>
        <p:spPr>
          <a:xfrm>
            <a:off x="658567" y="5658139"/>
            <a:ext cx="721719" cy="721719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21B06990-5692-FD4C-B9A2-26AABAD60C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t="994" r="9473" b="30534"/>
          <a:stretch/>
        </p:blipFill>
        <p:spPr>
          <a:xfrm>
            <a:off x="960102" y="2160854"/>
            <a:ext cx="4652855" cy="3858145"/>
          </a:xfrm>
          <a:prstGeom prst="round2Diag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903E616-A0EF-7B43-9401-6464B6964D0B}"/>
              </a:ext>
            </a:extLst>
          </p:cNvPr>
          <p:cNvSpPr txBox="1"/>
          <p:nvPr/>
        </p:nvSpPr>
        <p:spPr>
          <a:xfrm>
            <a:off x="899813" y="1213616"/>
            <a:ext cx="4837795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  <a:endParaRPr lang="fr-FR" sz="1200" b="1">
              <a:solidFill>
                <a:srgbClr val="000000"/>
              </a:solidFill>
              <a:latin typeface="Poppins SemiBold" pitchFamily="2" charset="77"/>
              <a:ea typeface="Segoe UI Symbol" panose="020B0502040204020203" pitchFamily="34" charset="0"/>
              <a:cs typeface="Poppins SemiBold" pitchFamily="2" charset="77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E3940B1-89CD-F445-AAC1-7AC387F7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245" y="-553099"/>
            <a:ext cx="3534310" cy="2069841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4EA310C-ABE9-FC45-B868-FDB0B8B4C37C}"/>
              </a:ext>
            </a:extLst>
          </p:cNvPr>
          <p:cNvSpPr txBox="1"/>
          <p:nvPr/>
        </p:nvSpPr>
        <p:spPr>
          <a:xfrm>
            <a:off x="7220326" y="1866534"/>
            <a:ext cx="4191088" cy="4086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Vivamus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ut pretium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. </a:t>
            </a:r>
          </a:p>
          <a:p>
            <a:pPr algn="just">
              <a:lnSpc>
                <a:spcPct val="120000"/>
              </a:lnSpc>
            </a:pPr>
            <a:endParaRPr lang="fr-FR" sz="1300">
              <a:solidFill>
                <a:srgbClr val="000000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1D019E-2F73-C14B-B41E-E2833A6C61EE}"/>
              </a:ext>
            </a:extLst>
          </p:cNvPr>
          <p:cNvSpPr txBox="1"/>
          <p:nvPr/>
        </p:nvSpPr>
        <p:spPr>
          <a:xfrm>
            <a:off x="820113" y="481822"/>
            <a:ext cx="2571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Titre de la page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5A8F22-8846-634C-BCAB-500547D6379D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506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ZoneTexte 30">
            <a:extLst>
              <a:ext uri="{FF2B5EF4-FFF2-40B4-BE49-F238E27FC236}">
                <a16:creationId xmlns:a16="http://schemas.microsoft.com/office/drawing/2014/main" id="{4903E616-A0EF-7B43-9401-6464B6964D0B}"/>
              </a:ext>
            </a:extLst>
          </p:cNvPr>
          <p:cNvSpPr txBox="1"/>
          <p:nvPr/>
        </p:nvSpPr>
        <p:spPr>
          <a:xfrm>
            <a:off x="864480" y="1364567"/>
            <a:ext cx="412107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  <a:endParaRPr lang="fr-FR" sz="1200" b="1">
              <a:solidFill>
                <a:srgbClr val="000000"/>
              </a:solidFill>
              <a:latin typeface="Poppins SemiBold" pitchFamily="2" charset="77"/>
              <a:ea typeface="Segoe UI Symbol" panose="020B0502040204020203" pitchFamily="34" charset="0"/>
              <a:cs typeface="Poppins SemiBold" pitchFamily="2" charset="77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E3940B1-89CD-F445-AAC1-7AC387F7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74197">
            <a:off x="10255944" y="2281741"/>
            <a:ext cx="3534310" cy="2069841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4EA310C-ABE9-FC45-B868-FDB0B8B4C37C}"/>
              </a:ext>
            </a:extLst>
          </p:cNvPr>
          <p:cNvSpPr txBox="1"/>
          <p:nvPr/>
        </p:nvSpPr>
        <p:spPr>
          <a:xfrm>
            <a:off x="6099537" y="1363026"/>
            <a:ext cx="4191088" cy="449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Vivamus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ut pretium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. </a:t>
            </a:r>
          </a:p>
          <a:p>
            <a:pPr algn="just">
              <a:lnSpc>
                <a:spcPct val="120000"/>
              </a:lnSpc>
            </a:pPr>
            <a:endParaRPr lang="fr-FR" sz="1300">
              <a:solidFill>
                <a:srgbClr val="000000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 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1D019E-2F73-C14B-B41E-E2833A6C61EE}"/>
              </a:ext>
            </a:extLst>
          </p:cNvPr>
          <p:cNvSpPr txBox="1"/>
          <p:nvPr/>
        </p:nvSpPr>
        <p:spPr>
          <a:xfrm>
            <a:off x="820113" y="481822"/>
            <a:ext cx="2571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Titre de la page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5A8F22-8846-634C-BCAB-500547D6379D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57D23AD-F9F2-C140-BF49-6E20E1DB6679}"/>
              </a:ext>
            </a:extLst>
          </p:cNvPr>
          <p:cNvSpPr txBox="1"/>
          <p:nvPr/>
        </p:nvSpPr>
        <p:spPr>
          <a:xfrm>
            <a:off x="864480" y="2489488"/>
            <a:ext cx="4191088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12AE8-BF10-9F43-8879-A6BE978AA542}"/>
              </a:ext>
            </a:extLst>
          </p:cNvPr>
          <p:cNvSpPr/>
          <p:nvPr/>
        </p:nvSpPr>
        <p:spPr>
          <a:xfrm>
            <a:off x="5554693" y="1439369"/>
            <a:ext cx="45719" cy="4420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7E72074-05A0-EA4E-B088-A8DE45CA9388}"/>
              </a:ext>
            </a:extLst>
          </p:cNvPr>
          <p:cNvSpPr/>
          <p:nvPr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03EB9BC-8869-6C4C-995F-67AB1DFBA6BF}"/>
              </a:ext>
            </a:extLst>
          </p:cNvPr>
          <p:cNvSpPr/>
          <p:nvPr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BAA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4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D24A06B-59D0-EE4D-9798-0731413A0AC0}"/>
              </a:ext>
            </a:extLst>
          </p:cNvPr>
          <p:cNvSpPr/>
          <p:nvPr/>
        </p:nvSpPr>
        <p:spPr>
          <a:xfrm>
            <a:off x="0" y="0"/>
            <a:ext cx="5841635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E3940B1-89CD-F445-AAC1-7AC387F7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05454">
            <a:off x="10588652" y="4315251"/>
            <a:ext cx="3534310" cy="2069841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1D1D019E-2F73-C14B-B41E-E2833A6C61EE}"/>
              </a:ext>
            </a:extLst>
          </p:cNvPr>
          <p:cNvSpPr txBox="1"/>
          <p:nvPr/>
        </p:nvSpPr>
        <p:spPr>
          <a:xfrm>
            <a:off x="820113" y="481822"/>
            <a:ext cx="2571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Titre de la page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5A8F22-8846-634C-BCAB-500547D6379D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7E72074-05A0-EA4E-B088-A8DE45CA9388}"/>
              </a:ext>
            </a:extLst>
          </p:cNvPr>
          <p:cNvSpPr/>
          <p:nvPr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03EB9BC-8869-6C4C-995F-67AB1DFBA6BF}"/>
              </a:ext>
            </a:extLst>
          </p:cNvPr>
          <p:cNvSpPr/>
          <p:nvPr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BAA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62BD32-A7EE-3143-94D8-800FEA5EBC1B}"/>
              </a:ext>
            </a:extLst>
          </p:cNvPr>
          <p:cNvSpPr txBox="1"/>
          <p:nvPr/>
        </p:nvSpPr>
        <p:spPr>
          <a:xfrm>
            <a:off x="864480" y="1364567"/>
            <a:ext cx="412107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  <a:endParaRPr lang="fr-FR" sz="1200" b="1">
              <a:solidFill>
                <a:srgbClr val="000000"/>
              </a:solidFill>
              <a:latin typeface="Poppins SemiBold" pitchFamily="2" charset="77"/>
              <a:ea typeface="Segoe UI Symbol" panose="020B0502040204020203" pitchFamily="34" charset="0"/>
              <a:cs typeface="Poppins SemiBold" pitchFamily="2" charset="77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877D34-77D6-5242-906E-539CF759FCFC}"/>
              </a:ext>
            </a:extLst>
          </p:cNvPr>
          <p:cNvSpPr txBox="1"/>
          <p:nvPr/>
        </p:nvSpPr>
        <p:spPr>
          <a:xfrm>
            <a:off x="864480" y="2489488"/>
            <a:ext cx="4191088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C76A0A1-F666-BB46-8420-0179CC900A11}"/>
              </a:ext>
            </a:extLst>
          </p:cNvPr>
          <p:cNvGrpSpPr/>
          <p:nvPr/>
        </p:nvGrpSpPr>
        <p:grpSpPr>
          <a:xfrm>
            <a:off x="6706115" y="2112802"/>
            <a:ext cx="3656048" cy="2717042"/>
            <a:chOff x="4988357" y="1870647"/>
            <a:chExt cx="5420634" cy="2336980"/>
          </a:xfrm>
        </p:grpSpPr>
        <p:sp>
          <p:nvSpPr>
            <p:cNvPr id="18" name="Rounded Rectangle 14">
              <a:extLst>
                <a:ext uri="{FF2B5EF4-FFF2-40B4-BE49-F238E27FC236}">
                  <a16:creationId xmlns:a16="http://schemas.microsoft.com/office/drawing/2014/main" id="{2AE61714-A184-A642-BB56-38E305599CB5}"/>
                </a:ext>
              </a:extLst>
            </p:cNvPr>
            <p:cNvSpPr/>
            <p:nvPr/>
          </p:nvSpPr>
          <p:spPr>
            <a:xfrm>
              <a:off x="5096762" y="2195465"/>
              <a:ext cx="5312229" cy="116114"/>
            </a:xfrm>
            <a:prstGeom prst="roundRect">
              <a:avLst/>
            </a:prstGeom>
            <a:solidFill>
              <a:srgbClr val="36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5">
              <a:extLst>
                <a:ext uri="{FF2B5EF4-FFF2-40B4-BE49-F238E27FC236}">
                  <a16:creationId xmlns:a16="http://schemas.microsoft.com/office/drawing/2014/main" id="{762DE41A-0D76-F54A-991A-C7E56C442E34}"/>
                </a:ext>
              </a:extLst>
            </p:cNvPr>
            <p:cNvSpPr/>
            <p:nvPr/>
          </p:nvSpPr>
          <p:spPr>
            <a:xfrm>
              <a:off x="5096762" y="2809663"/>
              <a:ext cx="5312229" cy="11611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6">
              <a:extLst>
                <a:ext uri="{FF2B5EF4-FFF2-40B4-BE49-F238E27FC236}">
                  <a16:creationId xmlns:a16="http://schemas.microsoft.com/office/drawing/2014/main" id="{6D78DCB9-33DE-EF41-B89F-90E6AB10A69E}"/>
                </a:ext>
              </a:extLst>
            </p:cNvPr>
            <p:cNvSpPr/>
            <p:nvPr/>
          </p:nvSpPr>
          <p:spPr>
            <a:xfrm>
              <a:off x="5096762" y="3450588"/>
              <a:ext cx="5312229" cy="11611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17">
              <a:extLst>
                <a:ext uri="{FF2B5EF4-FFF2-40B4-BE49-F238E27FC236}">
                  <a16:creationId xmlns:a16="http://schemas.microsoft.com/office/drawing/2014/main" id="{26A2741A-AF93-844E-B7CA-59F6238DE0A7}"/>
                </a:ext>
              </a:extLst>
            </p:cNvPr>
            <p:cNvSpPr/>
            <p:nvPr/>
          </p:nvSpPr>
          <p:spPr>
            <a:xfrm>
              <a:off x="5096762" y="4091513"/>
              <a:ext cx="5312229" cy="116114"/>
            </a:xfrm>
            <a:prstGeom prst="roundRect">
              <a:avLst/>
            </a:prstGeom>
            <a:solidFill>
              <a:srgbClr val="DC9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0">
              <a:extLst>
                <a:ext uri="{FF2B5EF4-FFF2-40B4-BE49-F238E27FC236}">
                  <a16:creationId xmlns:a16="http://schemas.microsoft.com/office/drawing/2014/main" id="{C15C6E4C-C1C0-1F42-BAC1-53786EB341D2}"/>
                </a:ext>
              </a:extLst>
            </p:cNvPr>
            <p:cNvSpPr/>
            <p:nvPr/>
          </p:nvSpPr>
          <p:spPr>
            <a:xfrm>
              <a:off x="5096761" y="2195465"/>
              <a:ext cx="4356331" cy="1161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1">
              <a:extLst>
                <a:ext uri="{FF2B5EF4-FFF2-40B4-BE49-F238E27FC236}">
                  <a16:creationId xmlns:a16="http://schemas.microsoft.com/office/drawing/2014/main" id="{4DE608B7-0C53-E548-9661-8D1DA0B20F60}"/>
                </a:ext>
              </a:extLst>
            </p:cNvPr>
            <p:cNvSpPr/>
            <p:nvPr/>
          </p:nvSpPr>
          <p:spPr>
            <a:xfrm>
              <a:off x="5088921" y="2809663"/>
              <a:ext cx="3953340" cy="11611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2">
              <a:extLst>
                <a:ext uri="{FF2B5EF4-FFF2-40B4-BE49-F238E27FC236}">
                  <a16:creationId xmlns:a16="http://schemas.microsoft.com/office/drawing/2014/main" id="{BAADA9DA-3D69-B44E-A39B-203E3B90C646}"/>
                </a:ext>
              </a:extLst>
            </p:cNvPr>
            <p:cNvSpPr/>
            <p:nvPr/>
          </p:nvSpPr>
          <p:spPr>
            <a:xfrm>
              <a:off x="5096762" y="3450588"/>
              <a:ext cx="3004050" cy="11611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3">
              <a:extLst>
                <a:ext uri="{FF2B5EF4-FFF2-40B4-BE49-F238E27FC236}">
                  <a16:creationId xmlns:a16="http://schemas.microsoft.com/office/drawing/2014/main" id="{F70F2EB9-2EF0-6F44-9F5B-61C44D15E3BB}"/>
                </a:ext>
              </a:extLst>
            </p:cNvPr>
            <p:cNvSpPr/>
            <p:nvPr/>
          </p:nvSpPr>
          <p:spPr>
            <a:xfrm>
              <a:off x="5096762" y="4091512"/>
              <a:ext cx="2437379" cy="11611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56730B3E-ECF5-184C-B6A9-2D6E88B8CD24}"/>
                </a:ext>
              </a:extLst>
            </p:cNvPr>
            <p:cNvSpPr txBox="1">
              <a:spLocks/>
            </p:cNvSpPr>
            <p:nvPr/>
          </p:nvSpPr>
          <p:spPr>
            <a:xfrm>
              <a:off x="4988357" y="1870647"/>
              <a:ext cx="2545784" cy="32527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fr-FR" sz="1400" b="1">
                  <a:latin typeface="Poppins SemiBold" pitchFamily="2" charset="77"/>
                  <a:ea typeface="Lato Black" panose="020F0502020204030203" pitchFamily="34" charset="0"/>
                  <a:cs typeface="Poppins SemiBold" pitchFamily="2" charset="77"/>
                </a:rPr>
                <a:t>Compétence 1</a:t>
              </a:r>
              <a:endParaRPr lang="id-ID" sz="1400" b="1">
                <a:latin typeface="Poppins SemiBold" pitchFamily="2" charset="77"/>
                <a:ea typeface="Lato Black" panose="020F0502020204030203" pitchFamily="34" charset="0"/>
                <a:cs typeface="Poppins SemiBold" pitchFamily="2" charset="77"/>
              </a:endParaRPr>
            </a:p>
          </p:txBody>
        </p:sp>
        <p:sp>
          <p:nvSpPr>
            <p:cNvPr id="28" name="Subtitle 2">
              <a:extLst>
                <a:ext uri="{FF2B5EF4-FFF2-40B4-BE49-F238E27FC236}">
                  <a16:creationId xmlns:a16="http://schemas.microsoft.com/office/drawing/2014/main" id="{89680811-DE70-1C4A-AD00-C38CD7DC89F6}"/>
                </a:ext>
              </a:extLst>
            </p:cNvPr>
            <p:cNvSpPr txBox="1">
              <a:spLocks/>
            </p:cNvSpPr>
            <p:nvPr/>
          </p:nvSpPr>
          <p:spPr>
            <a:xfrm>
              <a:off x="4988360" y="2495263"/>
              <a:ext cx="2545783" cy="3726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fr-FR" sz="1400" b="1">
                  <a:latin typeface="Poppins SemiBold" pitchFamily="2" charset="77"/>
                  <a:ea typeface="Lato Black" panose="020F0502020204030203" pitchFamily="34" charset="0"/>
                  <a:cs typeface="Poppins SemiBold" pitchFamily="2" charset="77"/>
                </a:rPr>
                <a:t>Compétence 2</a:t>
              </a:r>
              <a:endParaRPr lang="id-ID" sz="1400" b="1">
                <a:latin typeface="Poppins SemiBold" pitchFamily="2" charset="77"/>
                <a:ea typeface="Lato Black" panose="020F0502020204030203" pitchFamily="34" charset="0"/>
                <a:cs typeface="Poppins SemiBold" pitchFamily="2" charset="77"/>
              </a:endParaRPr>
            </a:p>
          </p:txBody>
        </p:sp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4B93794A-5337-9F4B-8488-E0D63EE53C94}"/>
                </a:ext>
              </a:extLst>
            </p:cNvPr>
            <p:cNvSpPr txBox="1">
              <a:spLocks/>
            </p:cNvSpPr>
            <p:nvPr/>
          </p:nvSpPr>
          <p:spPr>
            <a:xfrm>
              <a:off x="4988360" y="3116264"/>
              <a:ext cx="2545783" cy="3726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fr-FR" sz="1400" b="1">
                  <a:latin typeface="Poppins SemiBold" pitchFamily="2" charset="77"/>
                  <a:ea typeface="Lato Black" panose="020F0502020204030203" pitchFamily="34" charset="0"/>
                  <a:cs typeface="Poppins SemiBold" pitchFamily="2" charset="77"/>
                </a:rPr>
                <a:t>Compétence 3</a:t>
              </a:r>
              <a:endParaRPr lang="id-ID" sz="1400" b="1">
                <a:latin typeface="Poppins SemiBold" pitchFamily="2" charset="77"/>
                <a:ea typeface="Lato Black" panose="020F0502020204030203" pitchFamily="34" charset="0"/>
                <a:cs typeface="Poppins SemiBold" pitchFamily="2" charset="77"/>
              </a:endParaRPr>
            </a:p>
          </p:txBody>
        </p:sp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6C1A6F0B-A65C-114F-A374-714DF2A4A8A6}"/>
                </a:ext>
              </a:extLst>
            </p:cNvPr>
            <p:cNvSpPr txBox="1">
              <a:spLocks/>
            </p:cNvSpPr>
            <p:nvPr/>
          </p:nvSpPr>
          <p:spPr>
            <a:xfrm>
              <a:off x="4988357" y="3786962"/>
              <a:ext cx="2545784" cy="3726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fr-FR" sz="1400" b="1">
                  <a:latin typeface="Poppins SemiBold" pitchFamily="2" charset="77"/>
                  <a:ea typeface="Lato Black" panose="020F0502020204030203" pitchFamily="34" charset="0"/>
                  <a:cs typeface="Poppins SemiBold" pitchFamily="2" charset="77"/>
                </a:rPr>
                <a:t>Compétence 4</a:t>
              </a:r>
              <a:endParaRPr lang="id-ID" sz="1400" b="1">
                <a:latin typeface="Poppins SemiBold" pitchFamily="2" charset="77"/>
                <a:ea typeface="Lato Black" panose="020F0502020204030203" pitchFamily="34" charset="0"/>
                <a:cs typeface="Poppins SemiBold" pitchFamily="2" charset="77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37B3B8B-0950-EB4D-9715-604380E5AAFD}"/>
              </a:ext>
            </a:extLst>
          </p:cNvPr>
          <p:cNvSpPr/>
          <p:nvPr/>
        </p:nvSpPr>
        <p:spPr>
          <a:xfrm>
            <a:off x="10447788" y="2387888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>
                <a:solidFill>
                  <a:srgbClr val="36C1C2"/>
                </a:solidFill>
                <a:latin typeface="Poppins" pitchFamily="2" charset="77"/>
                <a:ea typeface="Lato Black" panose="020F0502020204030203" pitchFamily="34" charset="0"/>
                <a:cs typeface="Poppins" pitchFamily="2" charset="77"/>
              </a:rPr>
              <a:t>90 %</a:t>
            </a:r>
            <a:endParaRPr lang="fr-FR" b="1">
              <a:solidFill>
                <a:srgbClr val="36C1C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D55E4B-E3F6-2545-A028-D3C92DC82251}"/>
              </a:ext>
            </a:extLst>
          </p:cNvPr>
          <p:cNvSpPr/>
          <p:nvPr/>
        </p:nvSpPr>
        <p:spPr>
          <a:xfrm>
            <a:off x="10447788" y="3101991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>
                <a:solidFill>
                  <a:srgbClr val="D25653"/>
                </a:solidFill>
                <a:latin typeface="Poppins" pitchFamily="2" charset="77"/>
                <a:ea typeface="Lato Black" panose="020F0502020204030203" pitchFamily="34" charset="0"/>
                <a:cs typeface="Poppins" pitchFamily="2" charset="77"/>
              </a:rPr>
              <a:t>80 %</a:t>
            </a:r>
            <a:endParaRPr lang="fr-FR" b="1">
              <a:solidFill>
                <a:srgbClr val="D2565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839F33-3390-7D43-9897-49553EEC3E45}"/>
              </a:ext>
            </a:extLst>
          </p:cNvPr>
          <p:cNvSpPr/>
          <p:nvPr/>
        </p:nvSpPr>
        <p:spPr>
          <a:xfrm>
            <a:off x="10447788" y="383351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>
                <a:solidFill>
                  <a:srgbClr val="BAA647"/>
                </a:solidFill>
                <a:latin typeface="Poppins" pitchFamily="2" charset="77"/>
                <a:ea typeface="Lato Black" panose="020F0502020204030203" pitchFamily="34" charset="0"/>
                <a:cs typeface="Poppins" pitchFamily="2" charset="77"/>
              </a:rPr>
              <a:t>70 %</a:t>
            </a:r>
            <a:endParaRPr lang="fr-FR" b="1">
              <a:solidFill>
                <a:srgbClr val="BAA647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A52C04-D77B-9544-A30E-C1140E6D16AB}"/>
              </a:ext>
            </a:extLst>
          </p:cNvPr>
          <p:cNvSpPr/>
          <p:nvPr/>
        </p:nvSpPr>
        <p:spPr>
          <a:xfrm>
            <a:off x="10447788" y="4582448"/>
            <a:ext cx="7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>
                <a:solidFill>
                  <a:srgbClr val="DC943B"/>
                </a:solidFill>
                <a:latin typeface="Poppins" pitchFamily="2" charset="77"/>
                <a:ea typeface="Lato Black" panose="020F0502020204030203" pitchFamily="34" charset="0"/>
                <a:cs typeface="Poppins" pitchFamily="2" charset="77"/>
              </a:rPr>
              <a:t>60 %</a:t>
            </a:r>
            <a:endParaRPr lang="fr-FR" b="1">
              <a:solidFill>
                <a:srgbClr val="DC943B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08B2D2B-F2EA-B345-BDB7-AD029DFF05E9}"/>
              </a:ext>
            </a:extLst>
          </p:cNvPr>
          <p:cNvSpPr txBox="1"/>
          <p:nvPr/>
        </p:nvSpPr>
        <p:spPr>
          <a:xfrm>
            <a:off x="6881087" y="1239231"/>
            <a:ext cx="263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Sous-titre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1471563-86FB-A843-8400-60DC6763D7C9}"/>
              </a:ext>
            </a:extLst>
          </p:cNvPr>
          <p:cNvSpPr/>
          <p:nvPr/>
        </p:nvSpPr>
        <p:spPr>
          <a:xfrm>
            <a:off x="6769638" y="1380181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771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6F22E07-48E1-B742-AF1E-92FF031ED8AB}"/>
              </a:ext>
            </a:extLst>
          </p:cNvPr>
          <p:cNvSpPr/>
          <p:nvPr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AD48BB-9791-8F45-9168-267909A1DF02}"/>
              </a:ext>
            </a:extLst>
          </p:cNvPr>
          <p:cNvSpPr/>
          <p:nvPr/>
        </p:nvSpPr>
        <p:spPr>
          <a:xfrm>
            <a:off x="4304110" y="1344912"/>
            <a:ext cx="586356" cy="57404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DA365975-5004-3043-A82B-7475C2E9158D}"/>
              </a:ext>
            </a:extLst>
          </p:cNvPr>
          <p:cNvSpPr/>
          <p:nvPr/>
        </p:nvSpPr>
        <p:spPr>
          <a:xfrm>
            <a:off x="658567" y="5658139"/>
            <a:ext cx="621593" cy="621593"/>
          </a:xfrm>
          <a:prstGeom prst="ellipse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Espace réservé pour une image  4">
            <a:extLst>
              <a:ext uri="{FF2B5EF4-FFF2-40B4-BE49-F238E27FC236}">
                <a16:creationId xmlns:a16="http://schemas.microsoft.com/office/drawing/2014/main" id="{8B2FAFC3-ECFD-0642-BD03-3495A6B4E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8" r="22757" b="-367"/>
          <a:stretch/>
        </p:blipFill>
        <p:spPr>
          <a:xfrm>
            <a:off x="960103" y="1589446"/>
            <a:ext cx="3662390" cy="4419468"/>
          </a:xfrm>
          <a:prstGeom prst="round2Diag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55A8F22-8846-634C-BCAB-500547D6379D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space réservé du contenu 7">
            <a:extLst>
              <a:ext uri="{FF2B5EF4-FFF2-40B4-BE49-F238E27FC236}">
                <a16:creationId xmlns:a16="http://schemas.microsoft.com/office/drawing/2014/main" id="{271710D6-0293-5A40-B7EF-F0D4D2A738D2}"/>
              </a:ext>
            </a:extLst>
          </p:cNvPr>
          <p:cNvSpPr txBox="1">
            <a:spLocks/>
          </p:cNvSpPr>
          <p:nvPr/>
        </p:nvSpPr>
        <p:spPr>
          <a:xfrm>
            <a:off x="6486101" y="839172"/>
            <a:ext cx="4637813" cy="58131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fr-FR" sz="1400" b="1">
                <a:latin typeface="Poppins" pitchFamily="2" charset="77"/>
                <a:cs typeface="Poppins" pitchFamily="2" charset="77"/>
              </a:rPr>
              <a:t>Sous titre</a:t>
            </a:r>
          </a:p>
          <a:p>
            <a:pPr>
              <a:lnSpc>
                <a:spcPts val="1500"/>
              </a:lnSpc>
            </a:pPr>
            <a:r>
              <a:rPr lang="fr-FR" sz="95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950">
                <a:latin typeface="Poppins" pitchFamily="2" charset="77"/>
                <a:cs typeface="Poppins" pitchFamily="2" charset="77"/>
              </a:rPr>
              <a:t>,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95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950">
                <a:latin typeface="Poppins" pitchFamily="2" charset="77"/>
                <a:cs typeface="Poppins" pitchFamily="2" charset="77"/>
              </a:rPr>
              <a:t>,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95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</a:p>
          <a:p>
            <a:pPr>
              <a:lnSpc>
                <a:spcPts val="1500"/>
              </a:lnSpc>
            </a:pPr>
            <a:endParaRPr lang="fr-FR" sz="1100">
              <a:latin typeface="Poppins" pitchFamily="2" charset="77"/>
            </a:endParaRPr>
          </a:p>
          <a:p>
            <a:pPr>
              <a:lnSpc>
                <a:spcPts val="1500"/>
              </a:lnSpc>
            </a:pPr>
            <a:r>
              <a:rPr lang="fr-FR" sz="1400" b="1">
                <a:latin typeface="Poppins" pitchFamily="2" charset="77"/>
                <a:cs typeface="Poppins" pitchFamily="2" charset="77"/>
              </a:rPr>
              <a:t>Sous titre</a:t>
            </a:r>
          </a:p>
          <a:p>
            <a:pPr>
              <a:lnSpc>
                <a:spcPts val="1500"/>
              </a:lnSpc>
            </a:pPr>
            <a:r>
              <a:rPr lang="fr-FR" sz="95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950">
                <a:latin typeface="Poppins" pitchFamily="2" charset="77"/>
                <a:cs typeface="Poppins" pitchFamily="2" charset="77"/>
              </a:rPr>
              <a:t>,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95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950">
                <a:latin typeface="Poppins" pitchFamily="2" charset="77"/>
                <a:cs typeface="Poppins" pitchFamily="2" charset="77"/>
              </a:rPr>
              <a:t>,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95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95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>
                <a:latin typeface="Poppins" pitchFamily="2" charset="77"/>
                <a:cs typeface="Poppins" pitchFamily="2" charset="77"/>
              </a:rPr>
              <a:t> </a:t>
            </a:r>
            <a:r>
              <a:rPr lang="fr-FR" sz="95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950">
                <a:latin typeface="Poppins" pitchFamily="2" charset="77"/>
                <a:cs typeface="Poppins" pitchFamily="2" charset="77"/>
              </a:rPr>
              <a:t>. </a:t>
            </a:r>
            <a:endParaRPr lang="fr-FR" sz="950"/>
          </a:p>
          <a:p>
            <a:pPr>
              <a:lnSpc>
                <a:spcPts val="1500"/>
              </a:lnSpc>
            </a:pPr>
            <a:endParaRPr lang="fr-FR" sz="1100"/>
          </a:p>
          <a:p>
            <a:pPr>
              <a:lnSpc>
                <a:spcPts val="1500"/>
              </a:lnSpc>
            </a:pPr>
            <a:r>
              <a:rPr lang="fr-FR" sz="1400" b="1">
                <a:latin typeface="Poppins" pitchFamily="2" charset="77"/>
                <a:cs typeface="Poppins" pitchFamily="2" charset="77"/>
              </a:rPr>
              <a:t>Sous titre</a:t>
            </a:r>
          </a:p>
          <a:p>
            <a:pPr>
              <a:lnSpc>
                <a:spcPts val="1500"/>
              </a:lnSpc>
            </a:pPr>
            <a:r>
              <a:rPr lang="fr-FR" sz="10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000">
                <a:latin typeface="Poppins" pitchFamily="2" charset="77"/>
                <a:cs typeface="Poppins" pitchFamily="2" charset="77"/>
              </a:rPr>
              <a:t>,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000">
                <a:latin typeface="Poppins" pitchFamily="2" charset="77"/>
                <a:cs typeface="Poppins" pitchFamily="2" charset="77"/>
              </a:rPr>
              <a:t>.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0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0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000">
                <a:latin typeface="Poppins" pitchFamily="2" charset="77"/>
                <a:cs typeface="Poppins" pitchFamily="2" charset="77"/>
              </a:rPr>
              <a:t>.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0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000">
                <a:latin typeface="Poppins" pitchFamily="2" charset="77"/>
                <a:cs typeface="Poppins" pitchFamily="2" charset="77"/>
              </a:rPr>
              <a:t>.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000">
                <a:latin typeface="Poppins" pitchFamily="2" charset="77"/>
                <a:cs typeface="Poppins" pitchFamily="2" charset="77"/>
              </a:rPr>
              <a:t>,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000">
                <a:latin typeface="Poppins" pitchFamily="2" charset="77"/>
                <a:cs typeface="Poppins" pitchFamily="2" charset="77"/>
              </a:rPr>
              <a:t>.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0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0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000">
                <a:latin typeface="Poppins" pitchFamily="2" charset="77"/>
                <a:cs typeface="Poppins" pitchFamily="2" charset="77"/>
              </a:rPr>
              <a:t>.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0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000"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000">
                <a:latin typeface="Poppins" pitchFamily="2" charset="77"/>
                <a:cs typeface="Poppins" pitchFamily="2" charset="77"/>
              </a:rPr>
              <a:t>. </a:t>
            </a:r>
            <a:endParaRPr lang="fr-FR" sz="10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0CDF69C-6939-9845-A18F-1C9DDF50DDFB}"/>
              </a:ext>
            </a:extLst>
          </p:cNvPr>
          <p:cNvSpPr/>
          <p:nvPr/>
        </p:nvSpPr>
        <p:spPr>
          <a:xfrm>
            <a:off x="6304148" y="4715099"/>
            <a:ext cx="129540" cy="129540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501F666B-59A3-B846-910A-24608C8DC322}"/>
              </a:ext>
            </a:extLst>
          </p:cNvPr>
          <p:cNvSpPr/>
          <p:nvPr/>
        </p:nvSpPr>
        <p:spPr>
          <a:xfrm>
            <a:off x="6304148" y="2816742"/>
            <a:ext cx="129540" cy="129540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4D9CBF6-3707-1245-A13F-6FC0DEEE6D50}"/>
              </a:ext>
            </a:extLst>
          </p:cNvPr>
          <p:cNvSpPr/>
          <p:nvPr/>
        </p:nvSpPr>
        <p:spPr>
          <a:xfrm>
            <a:off x="6304148" y="918385"/>
            <a:ext cx="129540" cy="129540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716291D-ECB6-C543-9E8F-D31B01370870}"/>
              </a:ext>
            </a:extLst>
          </p:cNvPr>
          <p:cNvSpPr/>
          <p:nvPr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6BB3CA12-79CD-6B4F-AFA6-33E6FBADD7AF}"/>
              </a:ext>
            </a:extLst>
          </p:cNvPr>
          <p:cNvSpPr/>
          <p:nvPr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D25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700E2CC-B05A-F743-BE1A-90072F433D48}"/>
              </a:ext>
            </a:extLst>
          </p:cNvPr>
          <p:cNvSpPr txBox="1"/>
          <p:nvPr/>
        </p:nvSpPr>
        <p:spPr>
          <a:xfrm>
            <a:off x="820113" y="481822"/>
            <a:ext cx="2571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Titre de la page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0D9F3F8-4BF3-904D-99A4-124EED53E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3" y="509940"/>
            <a:ext cx="3080375" cy="38735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861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C8955BA-FB86-F94C-8EB5-94CFB143E6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C2E2BA-0CE4-3348-8022-9676CB140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447FACB-EF76-1340-B290-BC77B9AE51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3F2F5C5-F815-B640-ACB4-F3C9C011A9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11DCB07-FE79-734D-BDFA-20F03DEB5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35616F4-F1C0-934F-B50A-516C8B1275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31548A4-8145-804E-A69C-B8360D0B5B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5EA9340-8B4E-F346-BD53-94423E0234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AB28F3C-0641-834E-9742-05EE8B6F30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ACE320-37A3-6742-A70A-8D5E77DD65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9955" y="5252211"/>
            <a:ext cx="2975245" cy="320064"/>
          </a:xfrm>
        </p:spPr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645AF4C-F7AA-1546-9AA7-BD7905603A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9955" y="5628167"/>
            <a:ext cx="2975245" cy="461610"/>
          </a:xfrm>
        </p:spPr>
        <p:txBody>
          <a:bodyPr/>
          <a:lstStyle/>
          <a:p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B9EA6C-76EA-0243-82CD-6CBCC0012100}"/>
              </a:ext>
            </a:extLst>
          </p:cNvPr>
          <p:cNvSpPr txBox="1"/>
          <p:nvPr/>
        </p:nvSpPr>
        <p:spPr>
          <a:xfrm>
            <a:off x="864480" y="1364567"/>
            <a:ext cx="412107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  <a:endParaRPr lang="fr-FR" sz="1200" b="1">
              <a:solidFill>
                <a:srgbClr val="000000"/>
              </a:solidFill>
              <a:latin typeface="Poppins SemiBold" pitchFamily="2" charset="77"/>
              <a:ea typeface="Segoe UI Symbol" panose="020B0502040204020203" pitchFamily="34" charset="0"/>
              <a:cs typeface="Poppins SemiBold" pitchFamily="2" charset="77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168CF93-91A3-B045-9FB1-4CDF9D21E1C7}"/>
              </a:ext>
            </a:extLst>
          </p:cNvPr>
          <p:cNvSpPr txBox="1"/>
          <p:nvPr/>
        </p:nvSpPr>
        <p:spPr>
          <a:xfrm>
            <a:off x="864480" y="2489488"/>
            <a:ext cx="4191088" cy="3164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95168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A6D3980-66BC-C741-9761-7355E995A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7492BF-7285-AF43-8D39-1EA0A94B23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64365AA-0F13-DE49-AF97-C2D2AFE6DC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277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BE808B5-255D-7748-AA37-1983FC268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BB62F8-0871-0243-A25D-8D6ADAFFD6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84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C4380AA-8E32-5D43-B59F-7831F87A4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1E1670-BC8D-2046-BE1E-436FF7CA2D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22C9E0-DB9B-A645-8D1F-36F109F60C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73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409E34D-902B-A14E-9853-FF659ACB0416}"/>
              </a:ext>
            </a:extLst>
          </p:cNvPr>
          <p:cNvSpPr txBox="1"/>
          <p:nvPr/>
        </p:nvSpPr>
        <p:spPr>
          <a:xfrm>
            <a:off x="820112" y="481822"/>
            <a:ext cx="3919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Création des diapositives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44D83B-C855-9C46-95EB-CA6EE5420095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60FAB7-8A3F-3044-99C5-40D17ED54818}"/>
              </a:ext>
            </a:extLst>
          </p:cNvPr>
          <p:cNvSpPr txBox="1"/>
          <p:nvPr/>
        </p:nvSpPr>
        <p:spPr>
          <a:xfrm>
            <a:off x="1045943" y="1470255"/>
            <a:ext cx="426439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fr-FR" sz="14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Insérer une diapositive</a:t>
            </a:r>
          </a:p>
          <a:p>
            <a:pPr>
              <a:lnSpc>
                <a:spcPts val="1800"/>
              </a:lnSpc>
            </a:pPr>
            <a:r>
              <a:rPr lang="fr-FR" sz="1100">
                <a:latin typeface="Poppins" pitchFamily="2" charset="77"/>
                <a:cs typeface="Poppins" pitchFamily="2" charset="77"/>
              </a:rPr>
              <a:t>Accueil / Nouvelle diapositive / Choisir le masque désiré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4E1E5C-E7BB-EB41-B8B1-B654F4773496}"/>
              </a:ext>
            </a:extLst>
          </p:cNvPr>
          <p:cNvSpPr/>
          <p:nvPr/>
        </p:nvSpPr>
        <p:spPr>
          <a:xfrm>
            <a:off x="934495" y="1562045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D364FE2-BA7B-AE4C-8F57-4504550DB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67" b="23011"/>
          <a:stretch/>
        </p:blipFill>
        <p:spPr>
          <a:xfrm>
            <a:off x="934495" y="2174864"/>
            <a:ext cx="4375847" cy="3677262"/>
          </a:xfrm>
          <a:prstGeom prst="rect">
            <a:avLst/>
          </a:prstGeom>
          <a:ln>
            <a:noFill/>
          </a:ln>
          <a:effectLst>
            <a:outerShdw blurRad="139700" dist="165100" dir="2700000" sx="97000" sy="97000" algn="tl" rotWithShape="0">
              <a:schemeClr val="tx1">
                <a:alpha val="50000"/>
              </a:scheme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F7838BD-11CF-7949-974C-1EF7D8925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35" r="58513" b="12790"/>
          <a:stretch/>
        </p:blipFill>
        <p:spPr>
          <a:xfrm>
            <a:off x="6331974" y="2174864"/>
            <a:ext cx="4355691" cy="3677847"/>
          </a:xfrm>
          <a:prstGeom prst="rect">
            <a:avLst/>
          </a:prstGeom>
          <a:effectLst>
            <a:outerShdw blurRad="139700" dist="114300" dir="2700000" sx="96000" sy="96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A3F28C-79CB-FC4E-B614-7EDE8439DD56}"/>
              </a:ext>
            </a:extLst>
          </p:cNvPr>
          <p:cNvSpPr txBox="1"/>
          <p:nvPr/>
        </p:nvSpPr>
        <p:spPr>
          <a:xfrm>
            <a:off x="6247208" y="1470255"/>
            <a:ext cx="534502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fr-FR" sz="14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Modifier le masque appliqué</a:t>
            </a:r>
          </a:p>
          <a:p>
            <a:pPr>
              <a:lnSpc>
                <a:spcPts val="1800"/>
              </a:lnSpc>
            </a:pPr>
            <a:r>
              <a:rPr lang="fr-FR" sz="1100">
                <a:latin typeface="Poppins" pitchFamily="2" charset="77"/>
                <a:cs typeface="Poppins" pitchFamily="2" charset="77"/>
              </a:rPr>
              <a:t>Clic droit sur la diapo / Disposition / Choisir le masque désiré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EEE7CC7-9745-2E45-B284-41759C4954C3}"/>
              </a:ext>
            </a:extLst>
          </p:cNvPr>
          <p:cNvSpPr/>
          <p:nvPr/>
        </p:nvSpPr>
        <p:spPr>
          <a:xfrm>
            <a:off x="6135760" y="1562045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79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e en L 45">
            <a:extLst>
              <a:ext uri="{FF2B5EF4-FFF2-40B4-BE49-F238E27FC236}">
                <a16:creationId xmlns:a16="http://schemas.microsoft.com/office/drawing/2014/main" id="{D3FC6F8F-DA86-774B-BE96-E948058CE4E2}"/>
              </a:ext>
            </a:extLst>
          </p:cNvPr>
          <p:cNvSpPr/>
          <p:nvPr/>
        </p:nvSpPr>
        <p:spPr>
          <a:xfrm rot="5400000">
            <a:off x="683403" y="2017761"/>
            <a:ext cx="491650" cy="491650"/>
          </a:xfrm>
          <a:prstGeom prst="corner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0EA580-919D-E942-B828-4E972FEF6A2D}"/>
              </a:ext>
            </a:extLst>
          </p:cNvPr>
          <p:cNvSpPr/>
          <p:nvPr/>
        </p:nvSpPr>
        <p:spPr>
          <a:xfrm>
            <a:off x="5439565" y="6243254"/>
            <a:ext cx="1390245" cy="17026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21E6F5D-D0AE-874B-A441-9AC6AF3EAD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2" r="41335"/>
          <a:stretch/>
        </p:blipFill>
        <p:spPr>
          <a:xfrm>
            <a:off x="4037424" y="2228306"/>
            <a:ext cx="2788215" cy="401494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7150867-362F-5540-A09A-B0468D4F0F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65" y="2228307"/>
            <a:ext cx="2788215" cy="3998306"/>
          </a:xfrm>
          <a:prstGeom prst="rect">
            <a:avLst/>
          </a:prstGeom>
        </p:spPr>
      </p:pic>
      <p:sp>
        <p:nvSpPr>
          <p:cNvPr id="45" name="Ellipse 44">
            <a:extLst>
              <a:ext uri="{FF2B5EF4-FFF2-40B4-BE49-F238E27FC236}">
                <a16:creationId xmlns:a16="http://schemas.microsoft.com/office/drawing/2014/main" id="{0FF266D2-5194-6846-AE5E-C4040B4888A0}"/>
              </a:ext>
            </a:extLst>
          </p:cNvPr>
          <p:cNvSpPr/>
          <p:nvPr/>
        </p:nvSpPr>
        <p:spPr>
          <a:xfrm>
            <a:off x="6868409" y="988087"/>
            <a:ext cx="577840" cy="57784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C3FACFE-29DE-C84D-B1CB-0C8234E80B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3" t="12627" r="-102" b="3496"/>
          <a:stretch/>
        </p:blipFill>
        <p:spPr>
          <a:xfrm>
            <a:off x="7157330" y="1272263"/>
            <a:ext cx="3486696" cy="2324464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759BFAE7-B6C3-CE4D-B24B-4913F5B5B42B}"/>
              </a:ext>
            </a:extLst>
          </p:cNvPr>
          <p:cNvSpPr txBox="1"/>
          <p:nvPr/>
        </p:nvSpPr>
        <p:spPr>
          <a:xfrm>
            <a:off x="7157330" y="3079238"/>
            <a:ext cx="22332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000" b="1" i="0" cap="all">
                <a:latin typeface="Poppins SemiBold" pitchFamily="2" charset="77"/>
                <a:ea typeface="Segoe UI Historic" panose="020B0502040204020203" pitchFamily="34" charset="0"/>
                <a:cs typeface="Poppins SemiBold" pitchFamily="2" charset="77"/>
              </a:rPr>
              <a:t>informatique</a:t>
            </a:r>
            <a:endParaRPr lang="fr-FR" sz="1400" b="1" i="0">
              <a:latin typeface="Poppins SemiBold" pitchFamily="2" charset="77"/>
              <a:ea typeface="Segoe UI Historic" panose="020B0502040204020203" pitchFamily="34" charset="0"/>
              <a:cs typeface="Poppins SemiBold" pitchFamily="2" charset="77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40F6B82-5D0E-474F-BB28-A1C250A98120}"/>
              </a:ext>
            </a:extLst>
          </p:cNvPr>
          <p:cNvSpPr txBox="1"/>
          <p:nvPr/>
        </p:nvSpPr>
        <p:spPr>
          <a:xfrm>
            <a:off x="7157331" y="2708573"/>
            <a:ext cx="1832558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Semaine intensive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8B3DD17A-24A1-514C-8752-4D1C72DF99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-171" r="3735" b="171"/>
          <a:stretch/>
        </p:blipFill>
        <p:spPr>
          <a:xfrm>
            <a:off x="7157330" y="3889178"/>
            <a:ext cx="3486698" cy="235513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2060E6BB-9F2E-3B4A-AE00-141011D4843C}"/>
              </a:ext>
            </a:extLst>
          </p:cNvPr>
          <p:cNvSpPr txBox="1"/>
          <p:nvPr/>
        </p:nvSpPr>
        <p:spPr>
          <a:xfrm>
            <a:off x="910642" y="2882067"/>
            <a:ext cx="17195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000" b="1" i="0" cap="all">
                <a:latin typeface="Poppins SemiBold" pitchFamily="2" charset="77"/>
                <a:ea typeface="Segoe UI Historic" panose="020B0502040204020203" pitchFamily="34" charset="0"/>
                <a:cs typeface="Poppins SemiBold" pitchFamily="2" charset="77"/>
              </a:rPr>
              <a:t>matériaux</a:t>
            </a:r>
            <a:endParaRPr lang="fr-FR" sz="1400" b="1" i="0">
              <a:latin typeface="Poppins SemiBold" pitchFamily="2" charset="77"/>
              <a:ea typeface="Segoe UI Historic" panose="020B0502040204020203" pitchFamily="34" charset="0"/>
              <a:cs typeface="Poppins SemiBold" pitchFamily="2" charset="77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B6C8F12-9CF7-0E47-86E5-BFFCBE587542}"/>
              </a:ext>
            </a:extLst>
          </p:cNvPr>
          <p:cNvSpPr txBox="1"/>
          <p:nvPr/>
        </p:nvSpPr>
        <p:spPr>
          <a:xfrm>
            <a:off x="910643" y="2511402"/>
            <a:ext cx="208941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Projet technologique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0086188-13A8-2043-BAC6-6B17DC4B8CFF}"/>
              </a:ext>
            </a:extLst>
          </p:cNvPr>
          <p:cNvSpPr txBox="1"/>
          <p:nvPr/>
        </p:nvSpPr>
        <p:spPr>
          <a:xfrm>
            <a:off x="4037836" y="4986429"/>
            <a:ext cx="244515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000" b="1" i="0" cap="all">
                <a:latin typeface="Poppins SemiBold" pitchFamily="2" charset="77"/>
                <a:ea typeface="Segoe UI Historic" panose="020B0502040204020203" pitchFamily="34" charset="0"/>
                <a:cs typeface="Poppins SemiBold" pitchFamily="2" charset="77"/>
              </a:rPr>
              <a:t>Projet immersif</a:t>
            </a:r>
            <a:endParaRPr lang="fr-FR" sz="1400" b="1" i="0">
              <a:latin typeface="Poppins SemiBold" pitchFamily="2" charset="77"/>
              <a:ea typeface="Segoe UI Historic" panose="020B0502040204020203" pitchFamily="34" charset="0"/>
              <a:cs typeface="Poppins SemiBold" pitchFamily="2" charset="77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18A541A-6FFA-9444-AFEC-8E5D3D2814DC}"/>
              </a:ext>
            </a:extLst>
          </p:cNvPr>
          <p:cNvSpPr txBox="1"/>
          <p:nvPr/>
        </p:nvSpPr>
        <p:spPr>
          <a:xfrm>
            <a:off x="4037836" y="5464428"/>
            <a:ext cx="2157481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Génie physique et systèmes embarqués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9DCEE6A-D916-2A43-BB1C-DCEF88481096}"/>
              </a:ext>
            </a:extLst>
          </p:cNvPr>
          <p:cNvSpPr txBox="1"/>
          <p:nvPr/>
        </p:nvSpPr>
        <p:spPr>
          <a:xfrm>
            <a:off x="9102903" y="5627228"/>
            <a:ext cx="15411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000" b="1" i="0" cap="all" err="1">
                <a:latin typeface="Poppins SemiBold" pitchFamily="2" charset="77"/>
                <a:ea typeface="Segoe UI Historic" panose="020B0502040204020203" pitchFamily="34" charset="0"/>
                <a:cs typeface="Poppins SemiBold" pitchFamily="2" charset="77"/>
              </a:rPr>
              <a:t>academy</a:t>
            </a:r>
            <a:endParaRPr lang="fr-FR" sz="1400" b="1" i="0">
              <a:latin typeface="Poppins SemiBold" pitchFamily="2" charset="77"/>
              <a:ea typeface="Segoe UI Historic" panose="020B0502040204020203" pitchFamily="34" charset="0"/>
              <a:cs typeface="Poppins SemiBold" pitchFamily="2" charset="77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8C01A33-DF60-5349-9893-B9DD019078C4}"/>
              </a:ext>
            </a:extLst>
          </p:cNvPr>
          <p:cNvSpPr txBox="1"/>
          <p:nvPr/>
        </p:nvSpPr>
        <p:spPr>
          <a:xfrm>
            <a:off x="8733034" y="5256563"/>
            <a:ext cx="1910993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Orange Innovation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A99934A6-8B28-EA45-A95A-A0F89209B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0923">
            <a:off x="5573935" y="-342614"/>
            <a:ext cx="1242765" cy="136019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DD24E76-492F-9A4D-8958-CB633C2E1A7F}"/>
              </a:ext>
            </a:extLst>
          </p:cNvPr>
          <p:cNvSpPr/>
          <p:nvPr/>
        </p:nvSpPr>
        <p:spPr>
          <a:xfrm>
            <a:off x="9257427" y="3889178"/>
            <a:ext cx="1390245" cy="170265"/>
          </a:xfrm>
          <a:prstGeom prst="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BB11CCA-BDBE-9042-A17D-26298D01C609}"/>
              </a:ext>
            </a:extLst>
          </p:cNvPr>
          <p:cNvSpPr txBox="1"/>
          <p:nvPr/>
        </p:nvSpPr>
        <p:spPr>
          <a:xfrm>
            <a:off x="820112" y="481822"/>
            <a:ext cx="363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Mise en avant photos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FEAB8A-BB12-144A-A52D-4669502797CA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897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590805-C270-E847-97D8-334CA98533EF}"/>
              </a:ext>
            </a:extLst>
          </p:cNvPr>
          <p:cNvSpPr/>
          <p:nvPr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31F97-2391-704F-9F5E-4E41DFCC0683}"/>
              </a:ext>
            </a:extLst>
          </p:cNvPr>
          <p:cNvSpPr txBox="1"/>
          <p:nvPr/>
        </p:nvSpPr>
        <p:spPr>
          <a:xfrm>
            <a:off x="2808316" y="2551837"/>
            <a:ext cx="6575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DIAPOSITIVES</a:t>
            </a:r>
            <a:b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 FIN</a:t>
            </a:r>
            <a:endParaRPr lang="fr-FR" sz="32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607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36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225D65-0DF3-CD42-9E43-24703946FE72}"/>
              </a:ext>
            </a:extLst>
          </p:cNvPr>
          <p:cNvSpPr/>
          <p:nvPr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0E2CEEF-4416-BC4D-AED5-AC5F010A7AFB}"/>
              </a:ext>
            </a:extLst>
          </p:cNvPr>
          <p:cNvSpPr txBox="1"/>
          <p:nvPr/>
        </p:nvSpPr>
        <p:spPr>
          <a:xfrm>
            <a:off x="820113" y="481822"/>
            <a:ext cx="2159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Code couleur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EC50A-40A0-D941-BA37-29E2B51CF767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avec coin diagonal arrondi 27">
            <a:extLst>
              <a:ext uri="{FF2B5EF4-FFF2-40B4-BE49-F238E27FC236}">
                <a16:creationId xmlns:a16="http://schemas.microsoft.com/office/drawing/2014/main" id="{99E61EC8-1AD3-674C-9701-F40B9E8C9B58}"/>
              </a:ext>
            </a:extLst>
          </p:cNvPr>
          <p:cNvSpPr/>
          <p:nvPr/>
        </p:nvSpPr>
        <p:spPr>
          <a:xfrm>
            <a:off x="934495" y="2455778"/>
            <a:ext cx="624230" cy="380117"/>
          </a:xfrm>
          <a:prstGeom prst="round2Diag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1E270D7-6998-8646-9D80-1F879D0E0B31}"/>
              </a:ext>
            </a:extLst>
          </p:cNvPr>
          <p:cNvSpPr txBox="1"/>
          <p:nvPr/>
        </p:nvSpPr>
        <p:spPr>
          <a:xfrm>
            <a:off x="1793372" y="2404695"/>
            <a:ext cx="2088668" cy="49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05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physique et systèmes embarqués</a:t>
            </a:r>
          </a:p>
        </p:txBody>
      </p:sp>
      <p:sp>
        <p:nvSpPr>
          <p:cNvPr id="31" name="Rectangle avec coin diagonal arrondi 30">
            <a:extLst>
              <a:ext uri="{FF2B5EF4-FFF2-40B4-BE49-F238E27FC236}">
                <a16:creationId xmlns:a16="http://schemas.microsoft.com/office/drawing/2014/main" id="{4140D8EC-995D-C447-8321-61534B554BB1}"/>
              </a:ext>
            </a:extLst>
          </p:cNvPr>
          <p:cNvSpPr/>
          <p:nvPr/>
        </p:nvSpPr>
        <p:spPr>
          <a:xfrm>
            <a:off x="934495" y="2998610"/>
            <a:ext cx="624230" cy="380117"/>
          </a:xfrm>
          <a:prstGeom prst="round2Diag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1E3BEA1-EA24-FF49-B01B-DA0E7995E9A7}"/>
              </a:ext>
            </a:extLst>
          </p:cNvPr>
          <p:cNvSpPr txBox="1"/>
          <p:nvPr/>
        </p:nvSpPr>
        <p:spPr>
          <a:xfrm>
            <a:off x="1793372" y="3053160"/>
            <a:ext cx="160086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fr-FR" sz="105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Informatique</a:t>
            </a:r>
            <a:endParaRPr lang="fr-FR" sz="1050">
              <a:solidFill>
                <a:srgbClr val="000000"/>
              </a:solidFill>
              <a:latin typeface="Poppins Light" pitchFamily="2" charset="77"/>
              <a:ea typeface="Segoe UI Symbol" panose="020B0502040204020203" pitchFamily="34" charset="0"/>
              <a:cs typeface="Poppins Light" pitchFamily="2" charset="77"/>
            </a:endParaRPr>
          </a:p>
        </p:txBody>
      </p:sp>
      <p:sp>
        <p:nvSpPr>
          <p:cNvPr id="33" name="Rectangle avec coin diagonal arrondi 32">
            <a:extLst>
              <a:ext uri="{FF2B5EF4-FFF2-40B4-BE49-F238E27FC236}">
                <a16:creationId xmlns:a16="http://schemas.microsoft.com/office/drawing/2014/main" id="{014D804C-9D73-1D41-B05C-238BE6ABA7D7}"/>
              </a:ext>
            </a:extLst>
          </p:cNvPr>
          <p:cNvSpPr/>
          <p:nvPr/>
        </p:nvSpPr>
        <p:spPr>
          <a:xfrm>
            <a:off x="934495" y="3540397"/>
            <a:ext cx="624230" cy="380117"/>
          </a:xfrm>
          <a:prstGeom prst="round2Diag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avec coin diagonal arrondi 33">
            <a:extLst>
              <a:ext uri="{FF2B5EF4-FFF2-40B4-BE49-F238E27FC236}">
                <a16:creationId xmlns:a16="http://schemas.microsoft.com/office/drawing/2014/main" id="{0EBBD012-C731-4D48-BD7F-FA5D0A65371B}"/>
              </a:ext>
            </a:extLst>
          </p:cNvPr>
          <p:cNvSpPr/>
          <p:nvPr/>
        </p:nvSpPr>
        <p:spPr>
          <a:xfrm>
            <a:off x="934495" y="4083230"/>
            <a:ext cx="624230" cy="380117"/>
          </a:xfrm>
          <a:prstGeom prst="round2Diag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89491DB-A97E-FA43-A7F8-9E163E4A3F79}"/>
              </a:ext>
            </a:extLst>
          </p:cNvPr>
          <p:cNvSpPr txBox="1"/>
          <p:nvPr/>
        </p:nvSpPr>
        <p:spPr>
          <a:xfrm>
            <a:off x="1793372" y="3621087"/>
            <a:ext cx="1985062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1200"/>
              </a:spcBef>
              <a:defRPr/>
            </a:pPr>
            <a:r>
              <a:rPr lang="fr-FR" sz="105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Matériaux-Chimie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28104D3-EA27-6541-807A-8C97CB92F887}"/>
              </a:ext>
            </a:extLst>
          </p:cNvPr>
          <p:cNvSpPr txBox="1"/>
          <p:nvPr/>
        </p:nvSpPr>
        <p:spPr>
          <a:xfrm>
            <a:off x="1793372" y="4126179"/>
            <a:ext cx="1985062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600"/>
              </a:spcBef>
              <a:defRPr/>
            </a:pPr>
            <a:r>
              <a:rPr lang="fr-FR" sz="105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Industriel</a:t>
            </a:r>
            <a:endParaRPr lang="fr-FR" sz="1050">
              <a:solidFill>
                <a:srgbClr val="000000"/>
              </a:solidFill>
              <a:latin typeface="Poppins Light" pitchFamily="2" charset="77"/>
              <a:ea typeface="Segoe UI Symbol" panose="020B0502040204020203" pitchFamily="34" charset="0"/>
              <a:cs typeface="Poppins Light" pitchFamily="2" charset="77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5285A7F-2DD3-574E-9F92-52A960A0CAED}"/>
              </a:ext>
            </a:extLst>
          </p:cNvPr>
          <p:cNvSpPr txBox="1"/>
          <p:nvPr/>
        </p:nvSpPr>
        <p:spPr>
          <a:xfrm>
            <a:off x="859634" y="1294369"/>
            <a:ext cx="3855565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fr-FR" sz="1200">
                <a:latin typeface="Poppins" pitchFamily="2" charset="77"/>
                <a:cs typeface="Poppins" pitchFamily="2" charset="77"/>
              </a:rPr>
              <a:t>Les 6 couleurs principales de la charte graphique ont été incluses dans ce masque et constituent un thème graphique.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CCFC979-F08C-9743-9775-8111A39BC206}"/>
              </a:ext>
            </a:extLst>
          </p:cNvPr>
          <p:cNvGrpSpPr/>
          <p:nvPr/>
        </p:nvGrpSpPr>
        <p:grpSpPr>
          <a:xfrm>
            <a:off x="6231297" y="1779068"/>
            <a:ext cx="2320717" cy="3513293"/>
            <a:chOff x="7083161" y="3300730"/>
            <a:chExt cx="1892564" cy="2865120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F3A88EF3-A3D9-BD43-B819-7F4663CA3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500" t="13480" r="46137" b="55935"/>
            <a:stretch/>
          </p:blipFill>
          <p:spPr>
            <a:xfrm>
              <a:off x="7083161" y="3300730"/>
              <a:ext cx="1892564" cy="286512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4AE5309-A11C-CC40-9D50-AFCB76AD29AB}"/>
                </a:ext>
              </a:extLst>
            </p:cNvPr>
            <p:cNvSpPr/>
            <p:nvPr/>
          </p:nvSpPr>
          <p:spPr>
            <a:xfrm>
              <a:off x="7762240" y="3870960"/>
              <a:ext cx="1107440" cy="26416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70715054-2215-AF43-A548-5B48D6B89FF9}"/>
              </a:ext>
            </a:extLst>
          </p:cNvPr>
          <p:cNvSpPr txBox="1"/>
          <p:nvPr/>
        </p:nvSpPr>
        <p:spPr>
          <a:xfrm>
            <a:off x="9104715" y="3116875"/>
            <a:ext cx="2026766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fr-FR" sz="1200">
                <a:latin typeface="Poppins" pitchFamily="2" charset="77"/>
                <a:cs typeface="Poppins" pitchFamily="2" charset="77"/>
              </a:rPr>
              <a:t>Vous pouvez accéder aux couleurs par le sélecteur habituel de Powerpoint.</a:t>
            </a:r>
          </a:p>
        </p:txBody>
      </p:sp>
      <p:sp>
        <p:nvSpPr>
          <p:cNvPr id="43" name="Rectangle avec coin diagonal arrondi 42">
            <a:extLst>
              <a:ext uri="{FF2B5EF4-FFF2-40B4-BE49-F238E27FC236}">
                <a16:creationId xmlns:a16="http://schemas.microsoft.com/office/drawing/2014/main" id="{062E688E-435D-EE4D-A3BD-DD78F6892249}"/>
              </a:ext>
            </a:extLst>
          </p:cNvPr>
          <p:cNvSpPr/>
          <p:nvPr/>
        </p:nvSpPr>
        <p:spPr>
          <a:xfrm>
            <a:off x="934495" y="4699381"/>
            <a:ext cx="624230" cy="380117"/>
          </a:xfrm>
          <a:prstGeom prst="round2DiagRect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C578A03-030D-A44C-93F4-32C52B22E65D}"/>
              </a:ext>
            </a:extLst>
          </p:cNvPr>
          <p:cNvSpPr txBox="1"/>
          <p:nvPr/>
        </p:nvSpPr>
        <p:spPr>
          <a:xfrm>
            <a:off x="2495430" y="4763446"/>
            <a:ext cx="160086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fr-FR" sz="105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Couleur neutre</a:t>
            </a:r>
            <a:endParaRPr lang="fr-FR" sz="1050">
              <a:solidFill>
                <a:srgbClr val="000000"/>
              </a:solidFill>
              <a:latin typeface="Poppins Light" pitchFamily="2" charset="77"/>
              <a:ea typeface="Segoe UI Symbol" panose="020B0502040204020203" pitchFamily="34" charset="0"/>
              <a:cs typeface="Poppins Light" pitchFamily="2" charset="77"/>
            </a:endParaRPr>
          </a:p>
        </p:txBody>
      </p:sp>
      <p:sp>
        <p:nvSpPr>
          <p:cNvPr id="45" name="Rectangle avec coin diagonal arrondi 44">
            <a:extLst>
              <a:ext uri="{FF2B5EF4-FFF2-40B4-BE49-F238E27FC236}">
                <a16:creationId xmlns:a16="http://schemas.microsoft.com/office/drawing/2014/main" id="{573CA990-CD9A-A643-8B2E-15F78D010AAB}"/>
              </a:ext>
            </a:extLst>
          </p:cNvPr>
          <p:cNvSpPr/>
          <p:nvPr/>
        </p:nvSpPr>
        <p:spPr>
          <a:xfrm>
            <a:off x="1667355" y="4699381"/>
            <a:ext cx="624230" cy="380117"/>
          </a:xfrm>
          <a:prstGeom prst="round2DiagRect">
            <a:avLst/>
          </a:prstGeom>
          <a:solidFill>
            <a:srgbClr val="B0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20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que 26">
            <a:extLst>
              <a:ext uri="{FF2B5EF4-FFF2-40B4-BE49-F238E27FC236}">
                <a16:creationId xmlns:a16="http://schemas.microsoft.com/office/drawing/2014/main" id="{CE456AF1-E1F4-BB4F-BFA8-E06E03709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543" y="1704875"/>
            <a:ext cx="3545101" cy="44401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1A6FF62-74E6-A94E-9FBF-48BE877E412C}"/>
              </a:ext>
            </a:extLst>
          </p:cNvPr>
          <p:cNvSpPr txBox="1"/>
          <p:nvPr/>
        </p:nvSpPr>
        <p:spPr>
          <a:xfrm>
            <a:off x="8910907" y="3218197"/>
            <a:ext cx="1996219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fr-FR" sz="11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Informatique</a:t>
            </a:r>
            <a:endParaRPr lang="fr-FR" sz="1100">
              <a:solidFill>
                <a:srgbClr val="000000"/>
              </a:solidFill>
              <a:latin typeface="Poppins Light" pitchFamily="2" charset="77"/>
              <a:ea typeface="Segoe UI Symbol" panose="020B0502040204020203" pitchFamily="34" charset="0"/>
              <a:cs typeface="Poppins Light" pitchFamily="2" charset="77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948BC4A-2A36-2A4D-897A-64044C21CB03}"/>
              </a:ext>
            </a:extLst>
          </p:cNvPr>
          <p:cNvSpPr txBox="1"/>
          <p:nvPr/>
        </p:nvSpPr>
        <p:spPr>
          <a:xfrm>
            <a:off x="6217840" y="3220764"/>
            <a:ext cx="1996219" cy="49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1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physique et systèmes embarqués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41DA88F-CCA0-CA48-897E-B9AC146E18F1}"/>
              </a:ext>
            </a:extLst>
          </p:cNvPr>
          <p:cNvSpPr txBox="1"/>
          <p:nvPr/>
        </p:nvSpPr>
        <p:spPr>
          <a:xfrm>
            <a:off x="6273243" y="5561790"/>
            <a:ext cx="1996219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1200"/>
              </a:spcBef>
              <a:defRPr/>
            </a:pPr>
            <a:r>
              <a:rPr lang="fr-FR" sz="11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Matériaux-Chimie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B7D1591-722C-504A-9D7B-2A9CB4BD71F3}"/>
              </a:ext>
            </a:extLst>
          </p:cNvPr>
          <p:cNvSpPr txBox="1"/>
          <p:nvPr/>
        </p:nvSpPr>
        <p:spPr>
          <a:xfrm>
            <a:off x="8910907" y="5561790"/>
            <a:ext cx="1996219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600"/>
              </a:spcBef>
              <a:defRPr/>
            </a:pPr>
            <a:r>
              <a:rPr lang="fr-FR" sz="1100" b="1">
                <a:solidFill>
                  <a:srgbClr val="000000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Industriel</a:t>
            </a:r>
            <a:endParaRPr lang="fr-FR" sz="1100">
              <a:solidFill>
                <a:srgbClr val="000000"/>
              </a:solidFill>
              <a:latin typeface="Poppins Light" pitchFamily="2" charset="77"/>
              <a:ea typeface="Segoe UI Symbol" panose="020B0502040204020203" pitchFamily="34" charset="0"/>
              <a:cs typeface="Poppins Light" pitchFamily="2" charset="77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68623051-CB40-8742-A51C-2AFFA5706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838" y="4101055"/>
            <a:ext cx="1246716" cy="115122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A065226A-2B1C-B94C-ABEC-03A4EEF3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243" y="4013901"/>
            <a:ext cx="1539398" cy="128642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92EA34-7B19-2E4A-9952-90399BF37917}"/>
              </a:ext>
            </a:extLst>
          </p:cNvPr>
          <p:cNvSpPr/>
          <p:nvPr/>
        </p:nvSpPr>
        <p:spPr>
          <a:xfrm>
            <a:off x="8367359" y="1752464"/>
            <a:ext cx="45719" cy="1759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F86C71F3-DDCC-DF45-8960-8888C6E47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840" y="1943167"/>
            <a:ext cx="1130002" cy="102389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A791073-5FCB-BE4D-B6F3-A0A2ECB0F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770" y="1784486"/>
            <a:ext cx="1204275" cy="1283853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id="{58BE4657-D41A-3043-B7A1-9090A88FF686}"/>
              </a:ext>
            </a:extLst>
          </p:cNvPr>
          <p:cNvSpPr/>
          <p:nvPr/>
        </p:nvSpPr>
        <p:spPr>
          <a:xfrm>
            <a:off x="6000896" y="1267160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D0480D9-1F43-2745-9099-98EDF198B25B}"/>
              </a:ext>
            </a:extLst>
          </p:cNvPr>
          <p:cNvSpPr txBox="1"/>
          <p:nvPr/>
        </p:nvSpPr>
        <p:spPr>
          <a:xfrm>
            <a:off x="6191814" y="1136811"/>
            <a:ext cx="402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Déclinaisons graphiques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7992C5-89D7-6849-B2EB-65A61A36B3F3}"/>
              </a:ext>
            </a:extLst>
          </p:cNvPr>
          <p:cNvSpPr/>
          <p:nvPr/>
        </p:nvSpPr>
        <p:spPr>
          <a:xfrm>
            <a:off x="8367359" y="4135787"/>
            <a:ext cx="45719" cy="1759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83DE88F-DC03-9D44-AB8C-4E93947F064C}"/>
              </a:ext>
            </a:extLst>
          </p:cNvPr>
          <p:cNvSpPr txBox="1"/>
          <p:nvPr/>
        </p:nvSpPr>
        <p:spPr>
          <a:xfrm>
            <a:off x="820113" y="481822"/>
            <a:ext cx="3030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Pictogrammes</a:t>
            </a:r>
            <a:endParaRPr lang="fr-FR" sz="2200" b="1">
              <a:solidFill>
                <a:srgbClr val="000000"/>
              </a:solidFill>
              <a:latin typeface="Poppins SemiBold" pitchFamily="2" charset="77"/>
              <a:cs typeface="Poppins SemiBold" pitchFamily="2" charset="77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63CAFD-7310-754F-AE90-843872B91971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436487-CB1D-D34E-8E1A-4A74134C076B}"/>
              </a:ext>
            </a:extLst>
          </p:cNvPr>
          <p:cNvSpPr txBox="1"/>
          <p:nvPr/>
        </p:nvSpPr>
        <p:spPr>
          <a:xfrm>
            <a:off x="853203" y="1312849"/>
            <a:ext cx="4191088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Ensemble de pictogrammes des domaines :</a:t>
            </a:r>
            <a:endParaRPr lang="fr-FR" sz="900">
              <a:solidFill>
                <a:srgbClr val="7B949E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42DB93-0419-B54F-87A3-95251CC85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283" y="2811453"/>
            <a:ext cx="661240" cy="6612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491A38F-325D-6F45-9D12-07B7511F0F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6683" y="2830430"/>
            <a:ext cx="661240" cy="6612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94D823-A61C-6E49-A07E-531C61C69C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0083" y="2806796"/>
            <a:ext cx="661240" cy="6612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2B7C545-EA2E-264E-92A8-F8B0E3ED5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257" y="4036439"/>
            <a:ext cx="661240" cy="6612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05D6688-7579-664F-A70A-3CD102394D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8450" y="4036439"/>
            <a:ext cx="661240" cy="6612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D4E1C4-F5C9-EB40-B640-E595215131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543" y="5253655"/>
            <a:ext cx="661240" cy="6612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AB124CE-677F-C54E-B3A4-9622AA797A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13550" y="5314636"/>
            <a:ext cx="650744" cy="650744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E38C28A6-97FA-B749-980C-19E7AC44FCAC}"/>
              </a:ext>
            </a:extLst>
          </p:cNvPr>
          <p:cNvSpPr txBox="1"/>
          <p:nvPr/>
        </p:nvSpPr>
        <p:spPr>
          <a:xfrm>
            <a:off x="853203" y="3687346"/>
            <a:ext cx="3217985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100">
                <a:solidFill>
                  <a:srgbClr val="7B949E"/>
                </a:solidFill>
                <a:latin typeface="Poppins" pitchFamily="2" charset="77"/>
                <a:ea typeface="Segoe UI Symbol" panose="020B0502040204020203" pitchFamily="34" charset="0"/>
                <a:cs typeface="Poppins" pitchFamily="2" charset="77"/>
              </a:rPr>
              <a:t>Génie physique et systèmes embarqués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481498B-E250-9E4D-8976-377512F3322E}"/>
              </a:ext>
            </a:extLst>
          </p:cNvPr>
          <p:cNvSpPr txBox="1"/>
          <p:nvPr/>
        </p:nvSpPr>
        <p:spPr>
          <a:xfrm>
            <a:off x="853203" y="2508603"/>
            <a:ext cx="1747162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>
                <a:solidFill>
                  <a:srgbClr val="7B949E"/>
                </a:solidFill>
                <a:latin typeface="Poppins" pitchFamily="2" charset="77"/>
                <a:ea typeface="Segoe UI Symbol" panose="020B0502040204020203" pitchFamily="34" charset="0"/>
                <a:cs typeface="Poppins" pitchFamily="2" charset="77"/>
              </a:rPr>
              <a:t>Matériaux-Chimie</a:t>
            </a:r>
            <a:endParaRPr lang="fr-FR" sz="900">
              <a:solidFill>
                <a:srgbClr val="7B949E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E7AC5AF-BFF3-9045-ADC1-9D93B9C1A37E}"/>
              </a:ext>
            </a:extLst>
          </p:cNvPr>
          <p:cNvSpPr txBox="1"/>
          <p:nvPr/>
        </p:nvSpPr>
        <p:spPr>
          <a:xfrm>
            <a:off x="853203" y="4962230"/>
            <a:ext cx="1160614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100">
                <a:solidFill>
                  <a:srgbClr val="7B949E"/>
                </a:solidFill>
                <a:latin typeface="Poppins" pitchFamily="2" charset="77"/>
                <a:ea typeface="Segoe UI Symbol" panose="020B0502040204020203" pitchFamily="34" charset="0"/>
                <a:cs typeface="Poppins" pitchFamily="2" charset="77"/>
              </a:rPr>
              <a:t>Informatique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C71175C-6B93-B440-812B-282EE258F8B7}"/>
              </a:ext>
            </a:extLst>
          </p:cNvPr>
          <p:cNvSpPr txBox="1"/>
          <p:nvPr/>
        </p:nvSpPr>
        <p:spPr>
          <a:xfrm>
            <a:off x="2213550" y="4962230"/>
            <a:ext cx="1406418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100">
                <a:solidFill>
                  <a:srgbClr val="7B949E"/>
                </a:solidFill>
                <a:latin typeface="Poppins" pitchFamily="2" charset="77"/>
                <a:ea typeface="Segoe UI Symbol" panose="020B0502040204020203" pitchFamily="34" charset="0"/>
                <a:cs typeface="Poppins" pitchFamily="2" charset="77"/>
              </a:rPr>
              <a:t>Génie Industriel</a:t>
            </a:r>
          </a:p>
        </p:txBody>
      </p:sp>
    </p:spTree>
    <p:extLst>
      <p:ext uri="{BB962C8B-B14F-4D97-AF65-F5344CB8AC3E}">
        <p14:creationId xmlns:p14="http://schemas.microsoft.com/office/powerpoint/2010/main" val="4279840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0E2CEEF-4416-BC4D-AED5-AC5F010A7AFB}"/>
              </a:ext>
            </a:extLst>
          </p:cNvPr>
          <p:cNvSpPr txBox="1"/>
          <p:nvPr/>
        </p:nvSpPr>
        <p:spPr>
          <a:xfrm>
            <a:off x="820113" y="481822"/>
            <a:ext cx="2105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Typographie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EC50A-40A0-D941-BA37-29E2B51CF767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DE751C-B710-DA47-AA28-DC471E1E663A}"/>
              </a:ext>
            </a:extLst>
          </p:cNvPr>
          <p:cNvSpPr txBox="1"/>
          <p:nvPr/>
        </p:nvSpPr>
        <p:spPr>
          <a:xfrm>
            <a:off x="820113" y="1231896"/>
            <a:ext cx="3776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latin typeface="Poppins" pitchFamily="2" charset="77"/>
                <a:cs typeface="Poppins" pitchFamily="2" charset="77"/>
              </a:rPr>
              <a:t>La typographie utilisée est la « </a:t>
            </a:r>
            <a:r>
              <a:rPr lang="fr-FR" sz="1400" err="1">
                <a:latin typeface="Poppins" pitchFamily="2" charset="77"/>
                <a:cs typeface="Poppins" pitchFamily="2" charset="77"/>
              </a:rPr>
              <a:t>Poppins</a:t>
            </a:r>
            <a:r>
              <a:rPr lang="fr-FR" sz="1400">
                <a:latin typeface="Poppins" pitchFamily="2" charset="77"/>
                <a:cs typeface="Poppins" pitchFamily="2" charset="77"/>
              </a:rPr>
              <a:t> »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DFD564C-1343-0940-AE66-B79E7C162114}"/>
              </a:ext>
            </a:extLst>
          </p:cNvPr>
          <p:cNvSpPr txBox="1"/>
          <p:nvPr/>
        </p:nvSpPr>
        <p:spPr>
          <a:xfrm>
            <a:off x="820113" y="2955056"/>
            <a:ext cx="2571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Titre de la 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25EB3F-A9F0-4F4B-A61F-451EBF678801}"/>
              </a:ext>
            </a:extLst>
          </p:cNvPr>
          <p:cNvSpPr/>
          <p:nvPr/>
        </p:nvSpPr>
        <p:spPr>
          <a:xfrm>
            <a:off x="934495" y="3495662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E64330-E097-3044-A8AB-E438EFBC2136}"/>
              </a:ext>
            </a:extLst>
          </p:cNvPr>
          <p:cNvSpPr txBox="1"/>
          <p:nvPr/>
        </p:nvSpPr>
        <p:spPr>
          <a:xfrm>
            <a:off x="4673094" y="2955056"/>
            <a:ext cx="4121074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  <a:endParaRPr lang="fr-FR" sz="1200" b="1">
              <a:solidFill>
                <a:srgbClr val="000000"/>
              </a:solidFill>
              <a:latin typeface="Poppins SemiBold" pitchFamily="2" charset="77"/>
              <a:ea typeface="Segoe UI Symbol" panose="020B0502040204020203" pitchFamily="34" charset="0"/>
              <a:cs typeface="Poppins SemiBold" pitchFamily="2" charset="77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BC8731A-2669-104E-B4A3-27CF28D2E7ED}"/>
              </a:ext>
            </a:extLst>
          </p:cNvPr>
          <p:cNvSpPr txBox="1"/>
          <p:nvPr/>
        </p:nvSpPr>
        <p:spPr>
          <a:xfrm>
            <a:off x="4673094" y="4817923"/>
            <a:ext cx="4191088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F2504A3-B54A-4043-955D-8B36D14B0EF7}"/>
              </a:ext>
            </a:extLst>
          </p:cNvPr>
          <p:cNvSpPr txBox="1"/>
          <p:nvPr/>
        </p:nvSpPr>
        <p:spPr>
          <a:xfrm>
            <a:off x="829473" y="2376286"/>
            <a:ext cx="419108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Pour les titres de page :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Poppins</a:t>
            </a: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bold</a:t>
            </a: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, taille 22</a:t>
            </a:r>
            <a:endParaRPr lang="fr-FR" sz="900">
              <a:solidFill>
                <a:srgbClr val="7B949E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75D8F83-9091-B642-93A6-551C617D47E5}"/>
              </a:ext>
            </a:extLst>
          </p:cNvPr>
          <p:cNvSpPr/>
          <p:nvPr/>
        </p:nvSpPr>
        <p:spPr>
          <a:xfrm>
            <a:off x="934495" y="4663226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E4C83D3-DEB6-3243-B11B-A6762F72CE81}"/>
              </a:ext>
            </a:extLst>
          </p:cNvPr>
          <p:cNvSpPr txBox="1"/>
          <p:nvPr/>
        </p:nvSpPr>
        <p:spPr>
          <a:xfrm>
            <a:off x="1125414" y="4532877"/>
            <a:ext cx="153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rgbClr val="000000"/>
                </a:solidFill>
                <a:latin typeface="Poppins SemiBold" pitchFamily="2" charset="77"/>
                <a:cs typeface="Poppins SemiBold" pitchFamily="2" charset="77"/>
              </a:rPr>
              <a:t>Sous-titre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0F1EA3F-49F5-634B-A1F1-1998580E5C2B}"/>
              </a:ext>
            </a:extLst>
          </p:cNvPr>
          <p:cNvSpPr txBox="1"/>
          <p:nvPr/>
        </p:nvSpPr>
        <p:spPr>
          <a:xfrm>
            <a:off x="829473" y="3948911"/>
            <a:ext cx="419108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Pour les sous-titres :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Poppins</a:t>
            </a: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bold</a:t>
            </a: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, taille 20</a:t>
            </a:r>
            <a:endParaRPr lang="fr-FR" sz="900">
              <a:solidFill>
                <a:srgbClr val="7B949E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2BD348F-ADD3-094C-858E-C6AB0D81730D}"/>
              </a:ext>
            </a:extLst>
          </p:cNvPr>
          <p:cNvSpPr txBox="1"/>
          <p:nvPr/>
        </p:nvSpPr>
        <p:spPr>
          <a:xfrm>
            <a:off x="4673094" y="2376286"/>
            <a:ext cx="4928105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Pour mettre en avant un texte :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Poppins</a:t>
            </a: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 semi-</a:t>
            </a:r>
            <a:r>
              <a:rPr lang="fr-FR" sz="110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bold</a:t>
            </a: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, taille 12</a:t>
            </a:r>
            <a:endParaRPr lang="fr-FR" sz="900">
              <a:solidFill>
                <a:srgbClr val="7B949E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A4539-D23A-5B48-BD42-7F84C826B45D}"/>
              </a:ext>
            </a:extLst>
          </p:cNvPr>
          <p:cNvSpPr txBox="1"/>
          <p:nvPr/>
        </p:nvSpPr>
        <p:spPr>
          <a:xfrm>
            <a:off x="4673094" y="4131791"/>
            <a:ext cx="4295763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Pour le texte courant :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Poppins</a:t>
            </a: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regular</a:t>
            </a:r>
            <a:r>
              <a:rPr lang="fr-FR" sz="110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, taille 12</a:t>
            </a:r>
            <a:endParaRPr lang="fr-FR" sz="900">
              <a:solidFill>
                <a:srgbClr val="7B949E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8B90A6-0778-D149-8F38-248D9E02D209}"/>
              </a:ext>
            </a:extLst>
          </p:cNvPr>
          <p:cNvSpPr/>
          <p:nvPr/>
        </p:nvSpPr>
        <p:spPr>
          <a:xfrm>
            <a:off x="3879573" y="2437760"/>
            <a:ext cx="58042" cy="30313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0C8332F-62DD-1949-98E2-7AAE7F0D260D}"/>
              </a:ext>
            </a:extLst>
          </p:cNvPr>
          <p:cNvSpPr txBox="1"/>
          <p:nvPr/>
        </p:nvSpPr>
        <p:spPr>
          <a:xfrm>
            <a:off x="820113" y="1627701"/>
            <a:ext cx="14895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>
                <a:latin typeface="Poppins" pitchFamily="2" charset="77"/>
                <a:cs typeface="Poppins" pitchFamily="2" charset="77"/>
              </a:rPr>
              <a:t>Téléchargeable ici :</a:t>
            </a:r>
          </a:p>
        </p:txBody>
      </p:sp>
      <p:sp>
        <p:nvSpPr>
          <p:cNvPr id="11" name="Rectangle 10">
            <a:hlinkClick r:id="rId2"/>
            <a:extLst>
              <a:ext uri="{FF2B5EF4-FFF2-40B4-BE49-F238E27FC236}">
                <a16:creationId xmlns:a16="http://schemas.microsoft.com/office/drawing/2014/main" id="{BD8DD53A-4EF7-BB44-8BDC-1D77A0147CBC}"/>
              </a:ext>
            </a:extLst>
          </p:cNvPr>
          <p:cNvSpPr/>
          <p:nvPr/>
        </p:nvSpPr>
        <p:spPr>
          <a:xfrm>
            <a:off x="2192392" y="1626067"/>
            <a:ext cx="43490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u="sng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fr-FR" sz="1050" u="sng" err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fonts.google.com</a:t>
            </a:r>
            <a:r>
              <a:rPr lang="fr-FR" sz="1050" u="sng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/</a:t>
            </a:r>
            <a:r>
              <a:rPr lang="fr-FR" sz="1050" u="sng" err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specimen</a:t>
            </a:r>
            <a:r>
              <a:rPr lang="fr-FR" sz="1050" u="sng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/</a:t>
            </a:r>
            <a:r>
              <a:rPr lang="fr-FR" sz="1050" u="sng" err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Poppins?query</a:t>
            </a:r>
            <a:r>
              <a:rPr lang="fr-FR" sz="1050" u="sng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=</a:t>
            </a:r>
            <a:r>
              <a:rPr lang="fr-FR" sz="1050" u="sng" err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poppins</a:t>
            </a:r>
            <a:endParaRPr lang="fr-FR" sz="1050" u="sng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82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590805-C270-E847-97D8-334CA98533EF}"/>
              </a:ext>
            </a:extLst>
          </p:cNvPr>
          <p:cNvSpPr/>
          <p:nvPr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31F97-2391-704F-9F5E-4E41DFCC0683}"/>
              </a:ext>
            </a:extLst>
          </p:cNvPr>
          <p:cNvSpPr txBox="1"/>
          <p:nvPr/>
        </p:nvSpPr>
        <p:spPr>
          <a:xfrm>
            <a:off x="2808316" y="1760419"/>
            <a:ext cx="657536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DIAPOSITIVES</a:t>
            </a:r>
            <a:b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5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D’ENTETE</a:t>
            </a:r>
            <a:br>
              <a:rPr lang="fr-FR" sz="32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br>
              <a:rPr lang="fr-FR" sz="32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32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Pour démarrer une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83979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9C7FB30-5F24-430D-7E40-3DD0EECD6A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B822C9-BBFB-4E4E-8CB1-680DF628E1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DA6932-62C6-3092-8DCD-8E15F9294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29EF20B-FF96-883B-425F-9D9763E04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3F0207A-9286-C586-9F8F-616CF3B016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73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7D9518F0-280E-AC44-A846-55F12F461E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1F0917E-2625-7B41-93A3-C5C59280EA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AE669BB-15BF-7C4C-9BB8-AD27B5303A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469B83F-1C34-7942-9CC7-3E18915B0B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91CB508-0740-B848-98FE-3CE375138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955921"/>
      </p:ext>
    </p:extLst>
  </p:cSld>
  <p:clrMapOvr>
    <a:masterClrMapping/>
  </p:clrMapOvr>
</p:sld>
</file>

<file path=ppt/theme/theme1.xml><?xml version="1.0" encoding="utf-8"?>
<a:theme xmlns:a="http://schemas.openxmlformats.org/drawingml/2006/main" name="Mod�le de pr�sentation v1.1">
  <a:themeElements>
    <a:clrScheme name="ENSICA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BBBF"/>
      </a:accent1>
      <a:accent2>
        <a:srgbClr val="AEB11C"/>
      </a:accent2>
      <a:accent3>
        <a:srgbClr val="DC943B"/>
      </a:accent3>
      <a:accent4>
        <a:srgbClr val="CE5858"/>
      </a:accent4>
      <a:accent5>
        <a:srgbClr val="7B949E"/>
      </a:accent5>
      <a:accent6>
        <a:srgbClr val="AFC0C9"/>
      </a:accent6>
      <a:hlink>
        <a:srgbClr val="588DC8"/>
      </a:hlink>
      <a:folHlink>
        <a:srgbClr val="4ABBBF"/>
      </a:folHlink>
    </a:clrScheme>
    <a:fontScheme name="ENSICAE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dele-theme CLAIR-ENSICAEN 2022-MOD ENSI-V01.pptx" id="{9C6F9F28-56E2-4441-8F0F-C1A675E4FE82}" vid="{3764C3B4-9191-4C6A-BDB5-0DEDCCB3CE74}"/>
    </a:ext>
  </a:extLst>
</a:theme>
</file>

<file path=ppt/theme/theme2.xml><?xml version="1.0" encoding="utf-8"?>
<a:theme xmlns:a="http://schemas.openxmlformats.org/drawingml/2006/main" name="Mod�le de pr�sentation v1.1">
  <a:themeElements>
    <a:clrScheme name="ENSICA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BBBF"/>
      </a:accent1>
      <a:accent2>
        <a:srgbClr val="AEB11C"/>
      </a:accent2>
      <a:accent3>
        <a:srgbClr val="DC943B"/>
      </a:accent3>
      <a:accent4>
        <a:srgbClr val="CE5858"/>
      </a:accent4>
      <a:accent5>
        <a:srgbClr val="7B949E"/>
      </a:accent5>
      <a:accent6>
        <a:srgbClr val="AFC0C9"/>
      </a:accent6>
      <a:hlink>
        <a:srgbClr val="588DC8"/>
      </a:hlink>
      <a:folHlink>
        <a:srgbClr val="4ABBBF"/>
      </a:folHlink>
    </a:clrScheme>
    <a:fontScheme name="ENSICAE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e-theme CLAIR-ENSICAEN 2022-MOD ENSI-V01.pptx" id="{9C6F9F28-56E2-4441-8F0F-C1A675E4FE82}" vid="{7E9D09D0-0290-437E-840D-191AB332397F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9ADE83765644B85AFF9FD3C848686" ma:contentTypeVersion="3" ma:contentTypeDescription="Crée un document." ma:contentTypeScope="" ma:versionID="4d93070630ad34c4c80e3c9387efdbfa">
  <xsd:schema xmlns:xsd="http://www.w3.org/2001/XMLSchema" xmlns:xs="http://www.w3.org/2001/XMLSchema" xmlns:p="http://schemas.microsoft.com/office/2006/metadata/properties" xmlns:ns2="42e3bafe-c742-4145-9476-06901ffd5f5f" targetNamespace="http://schemas.microsoft.com/office/2006/metadata/properties" ma:root="true" ma:fieldsID="a4a1f30129268b02e83d345b2695c855" ns2:_="">
    <xsd:import namespace="42e3bafe-c742-4145-9476-06901ffd5f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3bafe-c742-4145-9476-06901ffd5f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5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6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8.xml><?xml version="1.0" encoding="utf-8"?>
<Control xmlns="http://schemas.microsoft.com/VisualStudio/2011/storyboarding/control">
  <Id Name="System.Storyboarding.Common.LinkBar" Revision="1" Stencil="System.Storyboarding.Common" StencilVersion="0.1"/>
</Control>
</file>

<file path=customXml/itemProps1.xml><?xml version="1.0" encoding="utf-8"?>
<ds:datastoreItem xmlns:ds="http://schemas.openxmlformats.org/officeDocument/2006/customXml" ds:itemID="{E0CF8772-32EB-42DF-A965-531B12B79F8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9C8320F-3F33-41AE-9B80-1C0138C256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e3bafe-c742-4145-9476-06901ffd5f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FC7DE5-8BA8-4202-96C4-796F12666EB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887E934-5E3B-418F-9A7B-F047D5589439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616F0AA-0C5B-4B29-9221-AEB6DC38E57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668985D-730A-4567-9AED-B3B01C20DF7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322E1B6-B69B-4B1E-9F64-FFB1E4A65691}">
  <ds:schemaRefs>
    <ds:schemaRef ds:uri="3587bf70-de4b-48b2-905c-da7c0ace770a"/>
    <ds:schemaRef ds:uri="b4ebf394-daf6-497a-96c5-a2f8c10b38cf"/>
    <ds:schemaRef ds:uri="d769cc16-f1cc-4466-9ae0-61b2a9003851"/>
    <ds:schemaRef ds:uri="http://schemas.microsoft.com/office/2006/metadata/properties"/>
    <ds:schemaRef ds:uri="http://schemas.microsoft.com/office/infopath/2007/PartnerControls"/>
  </ds:schemaRefs>
</ds:datastoreItem>
</file>

<file path=customXml/itemProps8.xml><?xml version="1.0" encoding="utf-8"?>
<ds:datastoreItem xmlns:ds="http://schemas.openxmlformats.org/officeDocument/2006/customXml" ds:itemID="{C236396D-0385-488E-9234-CA30AE64F27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1937</Words>
  <Application>Microsoft Office PowerPoint</Application>
  <PresentationFormat>Grand écran</PresentationFormat>
  <Paragraphs>191</Paragraphs>
  <Slides>32</Slides>
  <Notes>21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32</vt:i4>
      </vt:variant>
    </vt:vector>
  </HeadingPairs>
  <TitlesOfParts>
    <vt:vector size="34" baseType="lpstr">
      <vt:lpstr>Mod�le de pr�sentation v1.1</vt:lpstr>
      <vt:lpstr>Mod�le de pr�sentation v1.1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3</cp:revision>
  <cp:lastPrinted>2021-09-22T12:35:12Z</cp:lastPrinted>
  <dcterms:created xsi:type="dcterms:W3CDTF">2023-10-24T20:14:25Z</dcterms:created>
  <dcterms:modified xsi:type="dcterms:W3CDTF">2023-10-24T20:14:39Z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0x010100FEF9ADE83765644B85AFF9FD3C848686</vt:lpwstr>
  </property>
  <property fmtid="{D5CDD505-2E9C-101B-9397-08002B2CF9AE}" pid="4" name="MediaServiceImageTags">
    <vt:lpwstr/>
  </property>
  <property fmtid="{D5CDD505-2E9C-101B-9397-08002B2CF9AE}" pid="5" name="MSIP_Label_fb7595bc-492f-4d88-9880-737c41c1bf4b_Enabled">
    <vt:lpwstr>true</vt:lpwstr>
  </property>
  <property fmtid="{D5CDD505-2E9C-101B-9397-08002B2CF9AE}" pid="6" name="MSIP_Label_fb7595bc-492f-4d88-9880-737c41c1bf4b_SetDate">
    <vt:lpwstr>2023-10-24T20:14:33Z</vt:lpwstr>
  </property>
  <property fmtid="{D5CDD505-2E9C-101B-9397-08002B2CF9AE}" pid="7" name="MSIP_Label_fb7595bc-492f-4d88-9880-737c41c1bf4b_Method">
    <vt:lpwstr>Standard</vt:lpwstr>
  </property>
  <property fmtid="{D5CDD505-2E9C-101B-9397-08002B2CF9AE}" pid="8" name="MSIP_Label_fb7595bc-492f-4d88-9880-737c41c1bf4b_Name">
    <vt:lpwstr>Public</vt:lpwstr>
  </property>
  <property fmtid="{D5CDD505-2E9C-101B-9397-08002B2CF9AE}" pid="9" name="MSIP_Label_fb7595bc-492f-4d88-9880-737c41c1bf4b_SiteId">
    <vt:lpwstr>430c3e75-ff03-445f-b3f4-ae2809a0b10b</vt:lpwstr>
  </property>
  <property fmtid="{D5CDD505-2E9C-101B-9397-08002B2CF9AE}" pid="10" name="MSIP_Label_fb7595bc-492f-4d88-9880-737c41c1bf4b_ActionId">
    <vt:lpwstr>66d72344-cd58-4464-afb6-692ee4bf20dd</vt:lpwstr>
  </property>
  <property fmtid="{D5CDD505-2E9C-101B-9397-08002B2CF9AE}" pid="11" name="MSIP_Label_fb7595bc-492f-4d88-9880-737c41c1bf4b_ContentBits">
    <vt:lpwstr>0</vt:lpwstr>
  </property>
</Properties>
</file>